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notesSlides/notesSlide1.xml" ContentType="application/vnd.openxmlformats-officedocument.presentationml.notesSlide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ppt/diagrams/data7.xml" ContentType="application/vnd.openxmlformats-officedocument.drawingml.diagramData+xml"/>
  <Override PartName="/ppt/diagrams/layout7.xml" ContentType="application/vnd.openxmlformats-officedocument.drawingml.diagramLayout+xml"/>
  <Override PartName="/ppt/diagrams/quickStyle7.xml" ContentType="application/vnd.openxmlformats-officedocument.drawingml.diagramStyle+xml"/>
  <Override PartName="/ppt/diagrams/colors7.xml" ContentType="application/vnd.openxmlformats-officedocument.drawingml.diagramColors+xml"/>
  <Override PartName="/ppt/diagrams/drawing7.xml" ContentType="application/vnd.ms-office.drawingml.diagramDrawing+xml"/>
  <Override PartName="/ppt/diagrams/data8.xml" ContentType="application/vnd.openxmlformats-officedocument.drawingml.diagramData+xml"/>
  <Override PartName="/ppt/diagrams/layout8.xml" ContentType="application/vnd.openxmlformats-officedocument.drawingml.diagramLayout+xml"/>
  <Override PartName="/ppt/diagrams/quickStyle8.xml" ContentType="application/vnd.openxmlformats-officedocument.drawingml.diagramStyle+xml"/>
  <Override PartName="/ppt/diagrams/colors8.xml" ContentType="application/vnd.openxmlformats-officedocument.drawingml.diagramColors+xml"/>
  <Override PartName="/ppt/diagrams/drawing8.xml" ContentType="application/vnd.ms-office.drawingml.diagramDrawing+xml"/>
  <Override PartName="/ppt/diagrams/data9.xml" ContentType="application/vnd.openxmlformats-officedocument.drawingml.diagramData+xml"/>
  <Override PartName="/ppt/diagrams/layout9.xml" ContentType="application/vnd.openxmlformats-officedocument.drawingml.diagramLayout+xml"/>
  <Override PartName="/ppt/diagrams/quickStyle9.xml" ContentType="application/vnd.openxmlformats-officedocument.drawingml.diagramStyle+xml"/>
  <Override PartName="/ppt/diagrams/colors9.xml" ContentType="application/vnd.openxmlformats-officedocument.drawingml.diagramColors+xml"/>
  <Override PartName="/ppt/diagrams/drawing9.xml" ContentType="application/vnd.ms-office.drawingml.diagramDrawing+xml"/>
  <Override PartName="/ppt/diagrams/data10.xml" ContentType="application/vnd.openxmlformats-officedocument.drawingml.diagramData+xml"/>
  <Override PartName="/ppt/diagrams/layout10.xml" ContentType="application/vnd.openxmlformats-officedocument.drawingml.diagramLayout+xml"/>
  <Override PartName="/ppt/diagrams/quickStyle10.xml" ContentType="application/vnd.openxmlformats-officedocument.drawingml.diagramStyle+xml"/>
  <Override PartName="/ppt/diagrams/colors10.xml" ContentType="application/vnd.openxmlformats-officedocument.drawingml.diagramColors+xml"/>
  <Override PartName="/ppt/diagrams/drawing10.xml" ContentType="application/vnd.ms-office.drawingml.diagramDrawing+xml"/>
  <Override PartName="/ppt/diagrams/data11.xml" ContentType="application/vnd.openxmlformats-officedocument.drawingml.diagramData+xml"/>
  <Override PartName="/ppt/diagrams/layout11.xml" ContentType="application/vnd.openxmlformats-officedocument.drawingml.diagramLayout+xml"/>
  <Override PartName="/ppt/diagrams/quickStyle11.xml" ContentType="application/vnd.openxmlformats-officedocument.drawingml.diagramStyle+xml"/>
  <Override PartName="/ppt/diagrams/colors11.xml" ContentType="application/vnd.openxmlformats-officedocument.drawingml.diagramColors+xml"/>
  <Override PartName="/ppt/diagrams/drawing11.xml" ContentType="application/vnd.ms-office.drawingml.diagramDrawing+xml"/>
  <Override PartName="/ppt/diagrams/data12.xml" ContentType="application/vnd.openxmlformats-officedocument.drawingml.diagramData+xml"/>
  <Override PartName="/ppt/diagrams/layout12.xml" ContentType="application/vnd.openxmlformats-officedocument.drawingml.diagramLayout+xml"/>
  <Override PartName="/ppt/diagrams/quickStyle12.xml" ContentType="application/vnd.openxmlformats-officedocument.drawingml.diagramStyle+xml"/>
  <Override PartName="/ppt/diagrams/colors12.xml" ContentType="application/vnd.openxmlformats-officedocument.drawingml.diagramColors+xml"/>
  <Override PartName="/ppt/diagrams/drawing12.xml" ContentType="application/vnd.ms-office.drawingml.diagramDrawing+xml"/>
  <Override PartName="/ppt/diagrams/data13.xml" ContentType="application/vnd.openxmlformats-officedocument.drawingml.diagramData+xml"/>
  <Override PartName="/ppt/diagrams/layout13.xml" ContentType="application/vnd.openxmlformats-officedocument.drawingml.diagramLayout+xml"/>
  <Override PartName="/ppt/diagrams/quickStyle13.xml" ContentType="application/vnd.openxmlformats-officedocument.drawingml.diagramStyle+xml"/>
  <Override PartName="/ppt/diagrams/colors13.xml" ContentType="application/vnd.openxmlformats-officedocument.drawingml.diagramColors+xml"/>
  <Override PartName="/ppt/diagrams/drawing13.xml" ContentType="application/vnd.ms-office.drawingml.diagramDrawing+xml"/>
  <Override PartName="/ppt/diagrams/data14.xml" ContentType="application/vnd.openxmlformats-officedocument.drawingml.diagramData+xml"/>
  <Override PartName="/ppt/diagrams/layout14.xml" ContentType="application/vnd.openxmlformats-officedocument.drawingml.diagramLayout+xml"/>
  <Override PartName="/ppt/diagrams/quickStyle14.xml" ContentType="application/vnd.openxmlformats-officedocument.drawingml.diagramStyle+xml"/>
  <Override PartName="/ppt/diagrams/colors14.xml" ContentType="application/vnd.openxmlformats-officedocument.drawingml.diagramColors+xml"/>
  <Override PartName="/ppt/diagrams/drawing14.xml" ContentType="application/vnd.ms-office.drawingml.diagramDrawing+xml"/>
  <Override PartName="/ppt/diagrams/data15.xml" ContentType="application/vnd.openxmlformats-officedocument.drawingml.diagramData+xml"/>
  <Override PartName="/ppt/diagrams/layout15.xml" ContentType="application/vnd.openxmlformats-officedocument.drawingml.diagramLayout+xml"/>
  <Override PartName="/ppt/diagrams/quickStyle15.xml" ContentType="application/vnd.openxmlformats-officedocument.drawingml.diagramStyle+xml"/>
  <Override PartName="/ppt/diagrams/colors15.xml" ContentType="application/vnd.openxmlformats-officedocument.drawingml.diagramColors+xml"/>
  <Override PartName="/ppt/diagrams/drawing15.xml" ContentType="application/vnd.ms-office.drawingml.diagramDrawing+xml"/>
  <Override PartName="/ppt/diagrams/data16.xml" ContentType="application/vnd.openxmlformats-officedocument.drawingml.diagramData+xml"/>
  <Override PartName="/ppt/diagrams/layout16.xml" ContentType="application/vnd.openxmlformats-officedocument.drawingml.diagramLayout+xml"/>
  <Override PartName="/ppt/diagrams/quickStyle16.xml" ContentType="application/vnd.openxmlformats-officedocument.drawingml.diagramStyle+xml"/>
  <Override PartName="/ppt/diagrams/colors16.xml" ContentType="application/vnd.openxmlformats-officedocument.drawingml.diagramColors+xml"/>
  <Override PartName="/ppt/diagrams/drawing16.xml" ContentType="application/vnd.ms-office.drawingml.diagramDrawing+xml"/>
  <Override PartName="/ppt/diagrams/data17.xml" ContentType="application/vnd.openxmlformats-officedocument.drawingml.diagramData+xml"/>
  <Override PartName="/ppt/diagrams/layout17.xml" ContentType="application/vnd.openxmlformats-officedocument.drawingml.diagramLayout+xml"/>
  <Override PartName="/ppt/diagrams/quickStyle17.xml" ContentType="application/vnd.openxmlformats-officedocument.drawingml.diagramStyle+xml"/>
  <Override PartName="/ppt/diagrams/colors17.xml" ContentType="application/vnd.openxmlformats-officedocument.drawingml.diagramColors+xml"/>
  <Override PartName="/ppt/diagrams/drawing17.xml" ContentType="application/vnd.ms-office.drawingml.diagramDrawing+xml"/>
  <Override PartName="/ppt/diagrams/data18.xml" ContentType="application/vnd.openxmlformats-officedocument.drawingml.diagramData+xml"/>
  <Override PartName="/ppt/diagrams/layout18.xml" ContentType="application/vnd.openxmlformats-officedocument.drawingml.diagramLayout+xml"/>
  <Override PartName="/ppt/diagrams/quickStyle18.xml" ContentType="application/vnd.openxmlformats-officedocument.drawingml.diagramStyle+xml"/>
  <Override PartName="/ppt/diagrams/colors18.xml" ContentType="application/vnd.openxmlformats-officedocument.drawingml.diagramColors+xml"/>
  <Override PartName="/ppt/diagrams/drawing18.xml" ContentType="application/vnd.ms-office.drawingml.diagramDrawing+xml"/>
  <Override PartName="/ppt/diagrams/data19.xml" ContentType="application/vnd.openxmlformats-officedocument.drawingml.diagramData+xml"/>
  <Override PartName="/ppt/diagrams/layout19.xml" ContentType="application/vnd.openxmlformats-officedocument.drawingml.diagramLayout+xml"/>
  <Override PartName="/ppt/diagrams/quickStyle19.xml" ContentType="application/vnd.openxmlformats-officedocument.drawingml.diagramStyle+xml"/>
  <Override PartName="/ppt/diagrams/colors19.xml" ContentType="application/vnd.openxmlformats-officedocument.drawingml.diagramColors+xml"/>
  <Override PartName="/ppt/diagrams/drawing19.xml" ContentType="application/vnd.ms-office.drawingml.diagramDrawing+xml"/>
  <Override PartName="/ppt/diagrams/data20.xml" ContentType="application/vnd.openxmlformats-officedocument.drawingml.diagramData+xml"/>
  <Override PartName="/ppt/diagrams/layout20.xml" ContentType="application/vnd.openxmlformats-officedocument.drawingml.diagramLayout+xml"/>
  <Override PartName="/ppt/diagrams/quickStyle20.xml" ContentType="application/vnd.openxmlformats-officedocument.drawingml.diagramStyle+xml"/>
  <Override PartName="/ppt/diagrams/colors20.xml" ContentType="application/vnd.openxmlformats-officedocument.drawingml.diagramColors+xml"/>
  <Override PartName="/ppt/diagrams/drawing20.xml" ContentType="application/vnd.ms-office.drawingml.diagramDrawing+xml"/>
  <Override PartName="/ppt/diagrams/data21.xml" ContentType="application/vnd.openxmlformats-officedocument.drawingml.diagramData+xml"/>
  <Override PartName="/ppt/diagrams/layout21.xml" ContentType="application/vnd.openxmlformats-officedocument.drawingml.diagramLayout+xml"/>
  <Override PartName="/ppt/diagrams/quickStyle21.xml" ContentType="application/vnd.openxmlformats-officedocument.drawingml.diagramStyle+xml"/>
  <Override PartName="/ppt/diagrams/colors21.xml" ContentType="application/vnd.openxmlformats-officedocument.drawingml.diagramColors+xml"/>
  <Override PartName="/ppt/diagrams/drawing21.xml" ContentType="application/vnd.ms-office.drawingml.diagramDrawing+xml"/>
  <Override PartName="/ppt/diagrams/data22.xml" ContentType="application/vnd.openxmlformats-officedocument.drawingml.diagramData+xml"/>
  <Override PartName="/ppt/diagrams/layout22.xml" ContentType="application/vnd.openxmlformats-officedocument.drawingml.diagramLayout+xml"/>
  <Override PartName="/ppt/diagrams/quickStyle22.xml" ContentType="application/vnd.openxmlformats-officedocument.drawingml.diagramStyle+xml"/>
  <Override PartName="/ppt/diagrams/colors22.xml" ContentType="application/vnd.openxmlformats-officedocument.drawingml.diagramColors+xml"/>
  <Override PartName="/ppt/diagrams/drawing22.xml" ContentType="application/vnd.ms-office.drawingml.diagramDrawing+xml"/>
  <Override PartName="/ppt/diagrams/data23.xml" ContentType="application/vnd.openxmlformats-officedocument.drawingml.diagramData+xml"/>
  <Override PartName="/ppt/diagrams/layout23.xml" ContentType="application/vnd.openxmlformats-officedocument.drawingml.diagramLayout+xml"/>
  <Override PartName="/ppt/diagrams/quickStyle23.xml" ContentType="application/vnd.openxmlformats-officedocument.drawingml.diagramStyle+xml"/>
  <Override PartName="/ppt/diagrams/colors23.xml" ContentType="application/vnd.openxmlformats-officedocument.drawingml.diagramColors+xml"/>
  <Override PartName="/ppt/diagrams/drawing23.xml" ContentType="application/vnd.ms-office.drawingml.diagramDrawing+xml"/>
  <Override PartName="/ppt/diagrams/data24.xml" ContentType="application/vnd.openxmlformats-officedocument.drawingml.diagramData+xml"/>
  <Override PartName="/ppt/diagrams/layout24.xml" ContentType="application/vnd.openxmlformats-officedocument.drawingml.diagramLayout+xml"/>
  <Override PartName="/ppt/diagrams/quickStyle24.xml" ContentType="application/vnd.openxmlformats-officedocument.drawingml.diagramStyle+xml"/>
  <Override PartName="/ppt/diagrams/colors24.xml" ContentType="application/vnd.openxmlformats-officedocument.drawingml.diagramColors+xml"/>
  <Override PartName="/ppt/diagrams/drawing24.xml" ContentType="application/vnd.ms-office.drawingml.diagramDrawing+xml"/>
  <Override PartName="/ppt/diagrams/data25.xml" ContentType="application/vnd.openxmlformats-officedocument.drawingml.diagramData+xml"/>
  <Override PartName="/ppt/diagrams/layout25.xml" ContentType="application/vnd.openxmlformats-officedocument.drawingml.diagramLayout+xml"/>
  <Override PartName="/ppt/diagrams/quickStyle25.xml" ContentType="application/vnd.openxmlformats-officedocument.drawingml.diagramStyle+xml"/>
  <Override PartName="/ppt/diagrams/colors25.xml" ContentType="application/vnd.openxmlformats-officedocument.drawingml.diagramColors+xml"/>
  <Override PartName="/ppt/diagrams/drawing25.xml" ContentType="application/vnd.ms-office.drawingml.diagramDrawing+xml"/>
  <Override PartName="/ppt/diagrams/data26.xml" ContentType="application/vnd.openxmlformats-officedocument.drawingml.diagramData+xml"/>
  <Override PartName="/ppt/diagrams/layout26.xml" ContentType="application/vnd.openxmlformats-officedocument.drawingml.diagramLayout+xml"/>
  <Override PartName="/ppt/diagrams/quickStyle26.xml" ContentType="application/vnd.openxmlformats-officedocument.drawingml.diagramStyle+xml"/>
  <Override PartName="/ppt/diagrams/colors26.xml" ContentType="application/vnd.openxmlformats-officedocument.drawingml.diagramColors+xml"/>
  <Override PartName="/ppt/diagrams/drawing26.xml" ContentType="application/vnd.ms-office.drawingml.diagramDrawing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  <p:sldMasterId id="2147483660" r:id="rId5"/>
  </p:sldMasterIdLst>
  <p:notesMasterIdLst>
    <p:notesMasterId r:id="rId34"/>
  </p:notesMasterIdLst>
  <p:sldIdLst>
    <p:sldId id="259" r:id="rId6"/>
    <p:sldId id="273" r:id="rId7"/>
    <p:sldId id="257" r:id="rId8"/>
    <p:sldId id="256" r:id="rId9"/>
    <p:sldId id="260" r:id="rId10"/>
    <p:sldId id="262" r:id="rId11"/>
    <p:sldId id="264" r:id="rId12"/>
    <p:sldId id="265" r:id="rId13"/>
    <p:sldId id="268" r:id="rId14"/>
    <p:sldId id="267" r:id="rId15"/>
    <p:sldId id="266" r:id="rId16"/>
    <p:sldId id="269" r:id="rId17"/>
    <p:sldId id="270" r:id="rId18"/>
    <p:sldId id="271" r:id="rId19"/>
    <p:sldId id="281" r:id="rId20"/>
    <p:sldId id="282" r:id="rId21"/>
    <p:sldId id="290" r:id="rId22"/>
    <p:sldId id="284" r:id="rId23"/>
    <p:sldId id="291" r:id="rId24"/>
    <p:sldId id="286" r:id="rId25"/>
    <p:sldId id="274" r:id="rId26"/>
    <p:sldId id="276" r:id="rId27"/>
    <p:sldId id="278" r:id="rId28"/>
    <p:sldId id="277" r:id="rId29"/>
    <p:sldId id="272" r:id="rId30"/>
    <p:sldId id="275" r:id="rId31"/>
    <p:sldId id="279" r:id="rId32"/>
    <p:sldId id="280" r:id="rId33"/>
  </p:sldIdLst>
  <p:sldSz cx="12192000" cy="6858000"/>
  <p:notesSz cx="6797675" cy="9926638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B9BD5"/>
    <a:srgbClr val="699F11"/>
    <a:srgbClr val="70AD47"/>
    <a:srgbClr val="258CB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AC69886-7F1A-45A8-ABFD-D4DB95F7FCD0}" v="63" dt="2025-06-11T15:30:01.85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232" autoAdjust="0"/>
  </p:normalViewPr>
  <p:slideViewPr>
    <p:cSldViewPr snapToGrid="0">
      <p:cViewPr varScale="1">
        <p:scale>
          <a:sx n="59" d="100"/>
          <a:sy n="59" d="100"/>
        </p:scale>
        <p:origin x="940" y="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8.xml"/><Relationship Id="rId18" Type="http://schemas.openxmlformats.org/officeDocument/2006/relationships/slide" Target="slides/slide13.xml"/><Relationship Id="rId26" Type="http://schemas.openxmlformats.org/officeDocument/2006/relationships/slide" Target="slides/slide21.xml"/><Relationship Id="rId39" Type="http://schemas.microsoft.com/office/2016/11/relationships/changesInfo" Target="changesInfos/changesInfo1.xml"/><Relationship Id="rId21" Type="http://schemas.openxmlformats.org/officeDocument/2006/relationships/slide" Target="slides/slide16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2.xml"/><Relationship Id="rId12" Type="http://schemas.openxmlformats.org/officeDocument/2006/relationships/slide" Target="slides/slide7.xml"/><Relationship Id="rId17" Type="http://schemas.openxmlformats.org/officeDocument/2006/relationships/slide" Target="slides/slide12.xml"/><Relationship Id="rId25" Type="http://schemas.openxmlformats.org/officeDocument/2006/relationships/slide" Target="slides/slide20.xml"/><Relationship Id="rId33" Type="http://schemas.openxmlformats.org/officeDocument/2006/relationships/slide" Target="slides/slide28.xml"/><Relationship Id="rId38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1.xml"/><Relationship Id="rId20" Type="http://schemas.openxmlformats.org/officeDocument/2006/relationships/slide" Target="slides/slide15.xml"/><Relationship Id="rId29" Type="http://schemas.openxmlformats.org/officeDocument/2006/relationships/slide" Target="slides/slide24.xml"/><Relationship Id="rId1" Type="http://schemas.openxmlformats.org/officeDocument/2006/relationships/customXml" Target="../customXml/item1.xml"/><Relationship Id="rId6" Type="http://schemas.openxmlformats.org/officeDocument/2006/relationships/slide" Target="slides/slide1.xml"/><Relationship Id="rId11" Type="http://schemas.openxmlformats.org/officeDocument/2006/relationships/slide" Target="slides/slide6.xml"/><Relationship Id="rId24" Type="http://schemas.openxmlformats.org/officeDocument/2006/relationships/slide" Target="slides/slide19.xml"/><Relationship Id="rId32" Type="http://schemas.openxmlformats.org/officeDocument/2006/relationships/slide" Target="slides/slide27.xml"/><Relationship Id="rId37" Type="http://schemas.openxmlformats.org/officeDocument/2006/relationships/theme" Target="theme/theme1.xml"/><Relationship Id="rId40" Type="http://schemas.microsoft.com/office/2015/10/relationships/revisionInfo" Target="revisionInfo.xml"/><Relationship Id="rId5" Type="http://schemas.openxmlformats.org/officeDocument/2006/relationships/slideMaster" Target="slideMasters/slideMaster2.xml"/><Relationship Id="rId15" Type="http://schemas.openxmlformats.org/officeDocument/2006/relationships/slide" Target="slides/slide10.xml"/><Relationship Id="rId23" Type="http://schemas.openxmlformats.org/officeDocument/2006/relationships/slide" Target="slides/slide18.xml"/><Relationship Id="rId28" Type="http://schemas.openxmlformats.org/officeDocument/2006/relationships/slide" Target="slides/slide23.xml"/><Relationship Id="rId36" Type="http://schemas.openxmlformats.org/officeDocument/2006/relationships/viewProps" Target="viewProps.xml"/><Relationship Id="rId10" Type="http://schemas.openxmlformats.org/officeDocument/2006/relationships/slide" Target="slides/slide5.xml"/><Relationship Id="rId19" Type="http://schemas.openxmlformats.org/officeDocument/2006/relationships/slide" Target="slides/slide14.xml"/><Relationship Id="rId31" Type="http://schemas.openxmlformats.org/officeDocument/2006/relationships/slide" Target="slides/slide2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22" Type="http://schemas.openxmlformats.org/officeDocument/2006/relationships/slide" Target="slides/slide17.xml"/><Relationship Id="rId27" Type="http://schemas.openxmlformats.org/officeDocument/2006/relationships/slide" Target="slides/slide22.xml"/><Relationship Id="rId30" Type="http://schemas.openxmlformats.org/officeDocument/2006/relationships/slide" Target="slides/slide25.xml"/><Relationship Id="rId35" Type="http://schemas.openxmlformats.org/officeDocument/2006/relationships/presProps" Target="presProps.xml"/><Relationship Id="rId8" Type="http://schemas.openxmlformats.org/officeDocument/2006/relationships/slide" Target="slides/slide3.xml"/><Relationship Id="rId3" Type="http://schemas.openxmlformats.org/officeDocument/2006/relationships/customXml" Target="../customXml/item3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Georgios DANIIL" userId="77cb7c18-5bac-4c15-a19a-d71a3b625624" providerId="ADAL" clId="{EDE85AEA-85DE-4FCC-9A96-0414E3205F50}"/>
    <pc:docChg chg="modSld">
      <pc:chgData name="Georgios DANIIL" userId="77cb7c18-5bac-4c15-a19a-d71a3b625624" providerId="ADAL" clId="{EDE85AEA-85DE-4FCC-9A96-0414E3205F50}" dt="2022-05-23T11:29:27.212" v="7" actId="5736"/>
      <pc:docMkLst>
        <pc:docMk/>
      </pc:docMkLst>
      <pc:sldChg chg="modSp">
        <pc:chgData name="Georgios DANIIL" userId="77cb7c18-5bac-4c15-a19a-d71a3b625624" providerId="ADAL" clId="{EDE85AEA-85DE-4FCC-9A96-0414E3205F50}" dt="2022-05-23T11:29:27.212" v="7" actId="5736"/>
        <pc:sldMkLst>
          <pc:docMk/>
          <pc:sldMk cId="2607430324" sldId="282"/>
        </pc:sldMkLst>
      </pc:sldChg>
    </pc:docChg>
  </pc:docChgLst>
  <pc:docChgLst>
    <pc:chgData name="Georgios DANIIL" userId="77cb7c18-5bac-4c15-a19a-d71a3b625624" providerId="ADAL" clId="{16A38913-3201-4407-86F4-F7452A155BAC}"/>
    <pc:docChg chg="modSld">
      <pc:chgData name="Georgios DANIIL" userId="77cb7c18-5bac-4c15-a19a-d71a3b625624" providerId="ADAL" clId="{16A38913-3201-4407-86F4-F7452A155BAC}" dt="2022-11-21T14:20:47.248" v="1" actId="5736"/>
      <pc:docMkLst>
        <pc:docMk/>
      </pc:docMkLst>
      <pc:sldChg chg="modSp">
        <pc:chgData name="Georgios DANIIL" userId="77cb7c18-5bac-4c15-a19a-d71a3b625624" providerId="ADAL" clId="{16A38913-3201-4407-86F4-F7452A155BAC}" dt="2022-11-21T14:20:47.248" v="1" actId="5736"/>
        <pc:sldMkLst>
          <pc:docMk/>
          <pc:sldMk cId="2682102741" sldId="288"/>
        </pc:sldMkLst>
      </pc:sldChg>
    </pc:docChg>
  </pc:docChgLst>
  <pc:docChgLst>
    <pc:chgData name="VASILATOS Nikolaos" userId="4a7d4ef0-713f-4bb6-81a7-a9d98856cd42" providerId="ADAL" clId="{464E01E4-F4CA-4273-AB45-3D4393DACF50}"/>
    <pc:docChg chg="undo custSel modSld">
      <pc:chgData name="VASILATOS Nikolaos" userId="4a7d4ef0-713f-4bb6-81a7-a9d98856cd42" providerId="ADAL" clId="{464E01E4-F4CA-4273-AB45-3D4393DACF50}" dt="2022-05-23T09:03:38.113" v="93" actId="1076"/>
      <pc:docMkLst>
        <pc:docMk/>
      </pc:docMkLst>
      <pc:sldChg chg="modSp mod">
        <pc:chgData name="VASILATOS Nikolaos" userId="4a7d4ef0-713f-4bb6-81a7-a9d98856cd42" providerId="ADAL" clId="{464E01E4-F4CA-4273-AB45-3D4393DACF50}" dt="2022-05-23T08:48:42.331" v="4" actId="20577"/>
        <pc:sldMkLst>
          <pc:docMk/>
          <pc:sldMk cId="491508674" sldId="281"/>
        </pc:sldMkLst>
      </pc:sldChg>
      <pc:sldChg chg="modSp mod">
        <pc:chgData name="VASILATOS Nikolaos" userId="4a7d4ef0-713f-4bb6-81a7-a9d98856cd42" providerId="ADAL" clId="{464E01E4-F4CA-4273-AB45-3D4393DACF50}" dt="2022-05-23T08:58:20.854" v="76" actId="14100"/>
        <pc:sldMkLst>
          <pc:docMk/>
          <pc:sldMk cId="2607430324" sldId="282"/>
        </pc:sldMkLst>
      </pc:sldChg>
      <pc:sldChg chg="modSp mod">
        <pc:chgData name="VASILATOS Nikolaos" userId="4a7d4ef0-713f-4bb6-81a7-a9d98856cd42" providerId="ADAL" clId="{464E01E4-F4CA-4273-AB45-3D4393DACF50}" dt="2022-05-23T09:03:38.113" v="93" actId="1076"/>
        <pc:sldMkLst>
          <pc:docMk/>
          <pc:sldMk cId="4002058321" sldId="284"/>
        </pc:sldMkLst>
      </pc:sldChg>
      <pc:sldChg chg="modSp">
        <pc:chgData name="VASILATOS Nikolaos" userId="4a7d4ef0-713f-4bb6-81a7-a9d98856cd42" providerId="ADAL" clId="{464E01E4-F4CA-4273-AB45-3D4393DACF50}" dt="2022-05-23T09:00:57.423" v="80"/>
        <pc:sldMkLst>
          <pc:docMk/>
          <pc:sldMk cId="2966444342" sldId="285"/>
        </pc:sldMkLst>
      </pc:sldChg>
    </pc:docChg>
  </pc:docChgLst>
  <pc:docChgLst>
    <pc:chgData name="DANIIL Georgios" userId="77cb7c18-5bac-4c15-a19a-d71a3b625624" providerId="ADAL" clId="{DA630B38-9499-4D0B-92F2-3A61A35FB78B}"/>
    <pc:docChg chg="modSld">
      <pc:chgData name="DANIIL Georgios" userId="77cb7c18-5bac-4c15-a19a-d71a3b625624" providerId="ADAL" clId="{DA630B38-9499-4D0B-92F2-3A61A35FB78B}" dt="2022-07-30T09:48:09.511" v="13" actId="20577"/>
      <pc:docMkLst>
        <pc:docMk/>
      </pc:docMkLst>
      <pc:sldChg chg="modSp mod">
        <pc:chgData name="DANIIL Georgios" userId="77cb7c18-5bac-4c15-a19a-d71a3b625624" providerId="ADAL" clId="{DA630B38-9499-4D0B-92F2-3A61A35FB78B}" dt="2022-07-30T09:46:26.890" v="5" actId="5736"/>
        <pc:sldMkLst>
          <pc:docMk/>
          <pc:sldMk cId="767625160" sldId="286"/>
        </pc:sldMkLst>
      </pc:sldChg>
      <pc:sldChg chg="modSp">
        <pc:chgData name="DANIIL Georgios" userId="77cb7c18-5bac-4c15-a19a-d71a3b625624" providerId="ADAL" clId="{DA630B38-9499-4D0B-92F2-3A61A35FB78B}" dt="2022-07-30T09:48:09.511" v="13" actId="20577"/>
        <pc:sldMkLst>
          <pc:docMk/>
          <pc:sldMk cId="2682102741" sldId="288"/>
        </pc:sldMkLst>
      </pc:sldChg>
    </pc:docChg>
  </pc:docChgLst>
  <pc:docChgLst>
    <pc:chgData name="DANIIL Georgios" userId="0c2fd1be-0f2a-406c-9762-cc0808f41c93" providerId="ADAL" clId="{4AC69886-7F1A-45A8-ABFD-D4DB95F7FCD0}"/>
    <pc:docChg chg="modSld">
      <pc:chgData name="DANIIL Georgios" userId="0c2fd1be-0f2a-406c-9762-cc0808f41c93" providerId="ADAL" clId="{4AC69886-7F1A-45A8-ABFD-D4DB95F7FCD0}" dt="2025-06-11T15:30:01.854" v="60"/>
      <pc:docMkLst>
        <pc:docMk/>
      </pc:docMkLst>
      <pc:sldChg chg="modSp mod">
        <pc:chgData name="DANIIL Georgios" userId="0c2fd1be-0f2a-406c-9762-cc0808f41c93" providerId="ADAL" clId="{4AC69886-7F1A-45A8-ABFD-D4DB95F7FCD0}" dt="2025-06-11T15:30:01.854" v="60"/>
        <pc:sldMkLst>
          <pc:docMk/>
          <pc:sldMk cId="2747656643" sldId="262"/>
        </pc:sldMkLst>
        <pc:spChg chg="mod">
          <ac:chgData name="DANIIL Georgios" userId="0c2fd1be-0f2a-406c-9762-cc0808f41c93" providerId="ADAL" clId="{4AC69886-7F1A-45A8-ABFD-D4DB95F7FCD0}" dt="2025-06-11T15:24:55.455" v="48" actId="14100"/>
          <ac:spMkLst>
            <pc:docMk/>
            <pc:sldMk cId="2747656643" sldId="262"/>
            <ac:spMk id="8" creationId="{D3E044B3-C576-4224-B276-11999025CDA2}"/>
          </ac:spMkLst>
        </pc:spChg>
        <pc:graphicFrameChg chg="mod">
          <ac:chgData name="DANIIL Georgios" userId="0c2fd1be-0f2a-406c-9762-cc0808f41c93" providerId="ADAL" clId="{4AC69886-7F1A-45A8-ABFD-D4DB95F7FCD0}" dt="2025-06-11T15:30:01.854" v="60"/>
          <ac:graphicFrameMkLst>
            <pc:docMk/>
            <pc:sldMk cId="2747656643" sldId="262"/>
            <ac:graphicFrameMk id="4" creationId="{87BC25C4-8BD6-4267-9A8F-72B5DC64DE36}"/>
          </ac:graphicFrameMkLst>
        </pc:graphicFrameChg>
      </pc:sldChg>
    </pc:docChg>
  </pc:docChgLst>
</pc:chgInfo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1">
  <dgm:title val=""/>
  <dgm:desc val=""/>
  <dgm:catLst>
    <dgm:cat type="colorful" pri="101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/>
    <dgm:txEffectClrLst/>
  </dgm:styleLbl>
  <dgm:styleLbl name="lnNode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  <a:schemeClr val="accent3">
        <a:alpha val="50000"/>
      </a:schemeClr>
      <a:schemeClr val="accent4">
        <a:alpha val="50000"/>
      </a:schemeClr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  <a:schemeClr val="accent3">
        <a:tint val="50000"/>
      </a:schemeClr>
      <a:schemeClr val="accent4">
        <a:tint val="50000"/>
      </a:schemeClr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1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/>
    <dgm:txEffectClrLst/>
  </dgm:styleLbl>
  <dgm:styleLbl name="f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 meth="repeat">
      <a:schemeClr val="accent2"/>
      <a:schemeClr val="accent3"/>
      <a:schemeClr val="accent4"/>
      <a:schemeClr val="accent5"/>
      <a:schemeClr val="accent6"/>
    </dgm:fillClrLst>
    <dgm:linClrLst meth="cycle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 meth="repeat">
      <a:schemeClr val="accent2"/>
      <a:schemeClr val="accent3"/>
      <a:schemeClr val="accent4"/>
      <a:schemeClr val="accent5"/>
      <a:schemeClr val="accent6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>
        <a:tint val="5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  <a:schemeClr val="accent3"/>
      <a:schemeClr val="accent4"/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fillClrLst>
    <dgm:linClrLst meth="repeat">
      <a:schemeClr val="accent2">
        <a:tint val="40000"/>
        <a:alpha val="90000"/>
      </a:schemeClr>
      <a:schemeClr val="accent3">
        <a:tint val="40000"/>
        <a:alpha val="90000"/>
      </a:schemeClr>
      <a:schemeClr val="accent4">
        <a:tint val="40000"/>
        <a:alpha val="90000"/>
      </a:schemeClr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0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1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2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3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4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6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7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8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19.xml><?xml version="1.0" encoding="utf-8"?>
<dgm:colorsDef xmlns:dgm="http://schemas.openxmlformats.org/drawingml/2006/diagram" xmlns:a="http://schemas.openxmlformats.org/drawingml/2006/main" uniqueId="urn:microsoft.com/office/officeart/2005/8/colors/accent6_2">
  <dgm:title val=""/>
  <dgm:desc val=""/>
  <dgm:catLst>
    <dgm:cat type="accent6" pri="11200"/>
  </dgm:catLst>
  <dgm:styleLbl name="node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6"/>
    </dgm:fillClrLst>
    <dgm:linClrLst meth="repeat">
      <a:schemeClr val="accent6"/>
    </dgm:linClrLst>
    <dgm:effectClrLst/>
    <dgm:txLinClrLst/>
    <dgm:txFillClrLst/>
    <dgm:txEffectClrLst/>
  </dgm:styleLbl>
  <dgm:styleLbl name="ln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8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6_2">
  <dgm:title val=""/>
  <dgm:desc val=""/>
  <dgm:catLst>
    <dgm:cat type="accent6" pri="11200"/>
  </dgm:catLst>
  <dgm:styleLbl name="node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6"/>
    </dgm:fillClrLst>
    <dgm:linClrLst meth="repeat">
      <a:schemeClr val="accent6"/>
    </dgm:linClrLst>
    <dgm:effectClrLst/>
    <dgm:txLinClrLst/>
    <dgm:txFillClrLst/>
    <dgm:txEffectClrLst/>
  </dgm:styleLbl>
  <dgm:styleLbl name="ln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8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0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1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2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3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4.xml><?xml version="1.0" encoding="utf-8"?>
<dgm:colorsDef xmlns:dgm="http://schemas.openxmlformats.org/drawingml/2006/diagram" xmlns:a="http://schemas.openxmlformats.org/drawingml/2006/main" uniqueId="urn:microsoft.com/office/officeart/2005/8/colors/accent6_2">
  <dgm:title val=""/>
  <dgm:desc val=""/>
  <dgm:catLst>
    <dgm:cat type="accent6" pri="11200"/>
  </dgm:catLst>
  <dgm:styleLbl name="node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6"/>
    </dgm:fillClrLst>
    <dgm:linClrLst meth="repeat">
      <a:schemeClr val="accent6"/>
    </dgm:linClrLst>
    <dgm:effectClrLst/>
    <dgm:txLinClrLst/>
    <dgm:txFillClrLst/>
    <dgm:txEffectClrLst/>
  </dgm:styleLbl>
  <dgm:styleLbl name="ln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8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5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6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8.xml><?xml version="1.0" encoding="utf-8"?>
<dgm:colorsDef xmlns:dgm="http://schemas.openxmlformats.org/drawingml/2006/diagram" xmlns:a="http://schemas.openxmlformats.org/drawingml/2006/main" uniqueId="urn:microsoft.com/office/officeart/2005/8/colors/accent1_1">
  <dgm:title val=""/>
  <dgm:desc val=""/>
  <dgm:catLst>
    <dgm:cat type="accent1" pri="11100"/>
  </dgm:catLst>
  <dgm:styleLbl name="node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1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40000"/>
      </a:schemeClr>
    </dgm:fillClrLst>
    <dgm:linClrLst meth="repeat">
      <a:schemeClr val="accent1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1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1">
        <a:alpha val="4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1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1">
        <a:alpha val="90000"/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9.xml><?xml version="1.0" encoding="utf-8"?>
<dgm:colorsDef xmlns:dgm="http://schemas.openxmlformats.org/drawingml/2006/diagram" xmlns:a="http://schemas.openxmlformats.org/drawingml/2006/main" uniqueId="urn:microsoft.com/office/officeart/2005/8/colors/accent5_1">
  <dgm:title val=""/>
  <dgm:desc val=""/>
  <dgm:catLst>
    <dgm:cat type="accent5" pri="11100"/>
  </dgm:catLst>
  <dgm:styleLbl name="node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5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5">
        <a:tint val="40000"/>
      </a:schemeClr>
    </dgm:fillClrLst>
    <dgm:linClrLst meth="repeat">
      <a:schemeClr val="accent5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5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5">
        <a:tint val="60000"/>
      </a:schemeClr>
    </dgm:fillClrLst>
    <dgm:linClrLst meth="repeat">
      <a:schemeClr val="accent5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accent5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5"/>
    </dgm:fillClrLst>
    <dgm:linClrLst meth="repeat">
      <a:schemeClr val="accent5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5"/>
    </dgm:fillClrLst>
    <dgm:linClrLst meth="repeat">
      <a:schemeClr val="accent5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5">
        <a:alpha val="4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5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5">
        <a:alpha val="90000"/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8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119D5AA-4E04-42D1-9132-88759EAE9053}" type="doc">
      <dgm:prSet loTypeId="urn:microsoft.com/office/officeart/2005/8/layout/pyramid1" loCatId="pyramid" qsTypeId="urn:microsoft.com/office/officeart/2005/8/quickstyle/simple1" qsCatId="simple" csTypeId="urn:microsoft.com/office/officeart/2005/8/colors/colorful1" csCatId="colorful" phldr="1"/>
      <dgm:spPr/>
    </dgm:pt>
    <dgm:pt modelId="{03E02A58-7239-49EE-8609-ED44E5D85C54}">
      <dgm:prSet phldrT="[Text]" custT="1"/>
      <dgm:spPr/>
      <dgm:t>
        <a:bodyPr anchor="b" anchorCtr="0"/>
        <a:lstStyle/>
        <a:p>
          <a:r>
            <a:rPr lang="en-US" sz="2400"/>
            <a:t>System </a:t>
          </a:r>
        </a:p>
        <a:p>
          <a:r>
            <a:rPr lang="en-US" sz="2400"/>
            <a:t>(L0)</a:t>
          </a:r>
        </a:p>
      </dgm:t>
    </dgm:pt>
    <dgm:pt modelId="{39F8CDCE-62FD-4D27-8CF3-AFD0EC76AD5A}" type="parTrans" cxnId="{9B57380A-E470-4743-A830-8B609656A8D3}">
      <dgm:prSet/>
      <dgm:spPr/>
      <dgm:t>
        <a:bodyPr/>
        <a:lstStyle/>
        <a:p>
          <a:endParaRPr lang="en-US"/>
        </a:p>
      </dgm:t>
    </dgm:pt>
    <dgm:pt modelId="{48CF967F-F84F-4E17-8591-979ADFE71969}" type="sibTrans" cxnId="{9B57380A-E470-4743-A830-8B609656A8D3}">
      <dgm:prSet/>
      <dgm:spPr/>
      <dgm:t>
        <a:bodyPr/>
        <a:lstStyle/>
        <a:p>
          <a:endParaRPr lang="en-US"/>
        </a:p>
      </dgm:t>
    </dgm:pt>
    <dgm:pt modelId="{2DF9483E-AF76-4DC5-A672-39B1810D3A3C}">
      <dgm:prSet phldrT="[Text]" custT="1"/>
      <dgm:spPr/>
      <dgm:t>
        <a:bodyPr anchor="ctr" anchorCtr="0"/>
        <a:lstStyle/>
        <a:p>
          <a:r>
            <a:rPr lang="en-US" sz="2400"/>
            <a:t>Scenario Group (L2)</a:t>
          </a:r>
        </a:p>
      </dgm:t>
    </dgm:pt>
    <dgm:pt modelId="{7848E273-FC6D-4DFF-8F41-0B4CEBC68F91}" type="parTrans" cxnId="{6860DFC1-F2CE-4A1F-A60E-26FF7F8C672D}">
      <dgm:prSet/>
      <dgm:spPr/>
      <dgm:t>
        <a:bodyPr/>
        <a:lstStyle/>
        <a:p>
          <a:endParaRPr lang="en-US"/>
        </a:p>
      </dgm:t>
    </dgm:pt>
    <dgm:pt modelId="{8FA5139D-A6BA-4451-94CF-C9CBC4B19CD4}" type="sibTrans" cxnId="{6860DFC1-F2CE-4A1F-A60E-26FF7F8C672D}">
      <dgm:prSet/>
      <dgm:spPr/>
      <dgm:t>
        <a:bodyPr/>
        <a:lstStyle/>
        <a:p>
          <a:endParaRPr lang="en-US"/>
        </a:p>
      </dgm:t>
    </dgm:pt>
    <dgm:pt modelId="{FCCE9939-8E95-471E-8CE1-6CE998B9D939}">
      <dgm:prSet phldrT="[Text]" custT="1"/>
      <dgm:spPr/>
      <dgm:t>
        <a:bodyPr anchor="ctr" anchorCtr="0"/>
        <a:lstStyle/>
        <a:p>
          <a:r>
            <a:rPr lang="en-US" sz="2400"/>
            <a:t>Scenarios (L3)</a:t>
          </a:r>
        </a:p>
      </dgm:t>
    </dgm:pt>
    <dgm:pt modelId="{592C38EA-27DD-4971-A596-123F1FD1B81A}" type="parTrans" cxnId="{5803D7BF-38EB-4F2B-A373-B0C4B2E64117}">
      <dgm:prSet/>
      <dgm:spPr/>
      <dgm:t>
        <a:bodyPr/>
        <a:lstStyle/>
        <a:p>
          <a:endParaRPr lang="en-US"/>
        </a:p>
      </dgm:t>
    </dgm:pt>
    <dgm:pt modelId="{BE00E9C0-7341-42E6-AEEB-6507CDD298BB}" type="sibTrans" cxnId="{5803D7BF-38EB-4F2B-A373-B0C4B2E64117}">
      <dgm:prSet/>
      <dgm:spPr/>
      <dgm:t>
        <a:bodyPr/>
        <a:lstStyle/>
        <a:p>
          <a:endParaRPr lang="en-US"/>
        </a:p>
      </dgm:t>
    </dgm:pt>
    <dgm:pt modelId="{5360751E-5EBD-4FD9-AB9D-AA7C7F5B93F2}">
      <dgm:prSet phldrT="[Text]" custT="1"/>
      <dgm:spPr/>
      <dgm:t>
        <a:bodyPr anchor="ctr" anchorCtr="0"/>
        <a:lstStyle/>
        <a:p>
          <a:r>
            <a:rPr lang="en-US" sz="2400"/>
            <a:t>Scenario Category (L1)</a:t>
          </a:r>
        </a:p>
      </dgm:t>
    </dgm:pt>
    <dgm:pt modelId="{5D9348ED-C532-4D48-A454-D8E6E7434B38}" type="parTrans" cxnId="{3093AC15-BDB8-4D2E-87F2-C2499B8E9C56}">
      <dgm:prSet/>
      <dgm:spPr/>
      <dgm:t>
        <a:bodyPr/>
        <a:lstStyle/>
        <a:p>
          <a:endParaRPr lang="en-US"/>
        </a:p>
      </dgm:t>
    </dgm:pt>
    <dgm:pt modelId="{7659173C-2B04-44DE-AB68-5D00766D8954}" type="sibTrans" cxnId="{3093AC15-BDB8-4D2E-87F2-C2499B8E9C56}">
      <dgm:prSet/>
      <dgm:spPr/>
      <dgm:t>
        <a:bodyPr/>
        <a:lstStyle/>
        <a:p>
          <a:endParaRPr lang="en-US"/>
        </a:p>
      </dgm:t>
    </dgm:pt>
    <dgm:pt modelId="{5C188501-D19A-428F-B572-DCB50CC181BB}" type="pres">
      <dgm:prSet presAssocID="{A119D5AA-4E04-42D1-9132-88759EAE9053}" presName="Name0" presStyleCnt="0">
        <dgm:presLayoutVars>
          <dgm:dir/>
          <dgm:animLvl val="lvl"/>
          <dgm:resizeHandles val="exact"/>
        </dgm:presLayoutVars>
      </dgm:prSet>
      <dgm:spPr/>
    </dgm:pt>
    <dgm:pt modelId="{7E4E6FFE-14FD-4C96-AC1F-B964963D9D30}" type="pres">
      <dgm:prSet presAssocID="{03E02A58-7239-49EE-8609-ED44E5D85C54}" presName="Name8" presStyleCnt="0"/>
      <dgm:spPr/>
    </dgm:pt>
    <dgm:pt modelId="{9CCDD35F-FCE7-4448-8500-5F6DDD68F8B9}" type="pres">
      <dgm:prSet presAssocID="{03E02A58-7239-49EE-8609-ED44E5D85C54}" presName="level" presStyleLbl="node1" presStyleIdx="0" presStyleCnt="4">
        <dgm:presLayoutVars>
          <dgm:chMax val="1"/>
          <dgm:bulletEnabled val="1"/>
        </dgm:presLayoutVars>
      </dgm:prSet>
      <dgm:spPr/>
    </dgm:pt>
    <dgm:pt modelId="{AC00915C-FED6-4455-8025-24A0F0716716}" type="pres">
      <dgm:prSet presAssocID="{03E02A58-7239-49EE-8609-ED44E5D85C54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829E28A3-B97D-4D2F-9850-6479D49239FE}" type="pres">
      <dgm:prSet presAssocID="{5360751E-5EBD-4FD9-AB9D-AA7C7F5B93F2}" presName="Name8" presStyleCnt="0"/>
      <dgm:spPr/>
    </dgm:pt>
    <dgm:pt modelId="{A820BA81-1B1C-45BE-8DB9-4EEED2AD8634}" type="pres">
      <dgm:prSet presAssocID="{5360751E-5EBD-4FD9-AB9D-AA7C7F5B93F2}" presName="level" presStyleLbl="node1" presStyleIdx="1" presStyleCnt="4">
        <dgm:presLayoutVars>
          <dgm:chMax val="1"/>
          <dgm:bulletEnabled val="1"/>
        </dgm:presLayoutVars>
      </dgm:prSet>
      <dgm:spPr/>
    </dgm:pt>
    <dgm:pt modelId="{BEE6725F-7945-4BF4-A2D4-E0FBCD4249FB}" type="pres">
      <dgm:prSet presAssocID="{5360751E-5EBD-4FD9-AB9D-AA7C7F5B93F2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3E9B92C8-D296-4ED1-B221-12220142CEA6}" type="pres">
      <dgm:prSet presAssocID="{2DF9483E-AF76-4DC5-A672-39B1810D3A3C}" presName="Name8" presStyleCnt="0"/>
      <dgm:spPr/>
    </dgm:pt>
    <dgm:pt modelId="{C458CB03-FA73-4529-B7B4-62BF4F6897C3}" type="pres">
      <dgm:prSet presAssocID="{2DF9483E-AF76-4DC5-A672-39B1810D3A3C}" presName="level" presStyleLbl="node1" presStyleIdx="2" presStyleCnt="4">
        <dgm:presLayoutVars>
          <dgm:chMax val="1"/>
          <dgm:bulletEnabled val="1"/>
        </dgm:presLayoutVars>
      </dgm:prSet>
      <dgm:spPr/>
    </dgm:pt>
    <dgm:pt modelId="{4DC69BA6-0813-41C6-AF07-C355AB0633C7}" type="pres">
      <dgm:prSet presAssocID="{2DF9483E-AF76-4DC5-A672-39B1810D3A3C}" presName="levelTx" presStyleLbl="revTx" presStyleIdx="0" presStyleCnt="0">
        <dgm:presLayoutVars>
          <dgm:chMax val="1"/>
          <dgm:bulletEnabled val="1"/>
        </dgm:presLayoutVars>
      </dgm:prSet>
      <dgm:spPr/>
    </dgm:pt>
    <dgm:pt modelId="{16B7BD14-2C82-4F8D-8CE7-298BFED21E40}" type="pres">
      <dgm:prSet presAssocID="{FCCE9939-8E95-471E-8CE1-6CE998B9D939}" presName="Name8" presStyleCnt="0"/>
      <dgm:spPr/>
    </dgm:pt>
    <dgm:pt modelId="{6F976DCA-C40D-41D0-8439-BAD5B2AAEF05}" type="pres">
      <dgm:prSet presAssocID="{FCCE9939-8E95-471E-8CE1-6CE998B9D939}" presName="level" presStyleLbl="node1" presStyleIdx="3" presStyleCnt="4">
        <dgm:presLayoutVars>
          <dgm:chMax val="1"/>
          <dgm:bulletEnabled val="1"/>
        </dgm:presLayoutVars>
      </dgm:prSet>
      <dgm:spPr/>
    </dgm:pt>
    <dgm:pt modelId="{74C4D4D1-4BC1-45CB-A9D4-941F742381AD}" type="pres">
      <dgm:prSet presAssocID="{FCCE9939-8E95-471E-8CE1-6CE998B9D939}" presName="levelTx" presStyleLbl="revTx" presStyleIdx="0" presStyleCnt="0">
        <dgm:presLayoutVars>
          <dgm:chMax val="1"/>
          <dgm:bulletEnabled val="1"/>
        </dgm:presLayoutVars>
      </dgm:prSet>
      <dgm:spPr/>
    </dgm:pt>
  </dgm:ptLst>
  <dgm:cxnLst>
    <dgm:cxn modelId="{7E370905-D018-4C94-8DD7-E6C102FB5397}" type="presOf" srcId="{A119D5AA-4E04-42D1-9132-88759EAE9053}" destId="{5C188501-D19A-428F-B572-DCB50CC181BB}" srcOrd="0" destOrd="0" presId="urn:microsoft.com/office/officeart/2005/8/layout/pyramid1"/>
    <dgm:cxn modelId="{9B57380A-E470-4743-A830-8B609656A8D3}" srcId="{A119D5AA-4E04-42D1-9132-88759EAE9053}" destId="{03E02A58-7239-49EE-8609-ED44E5D85C54}" srcOrd="0" destOrd="0" parTransId="{39F8CDCE-62FD-4D27-8CF3-AFD0EC76AD5A}" sibTransId="{48CF967F-F84F-4E17-8591-979ADFE71969}"/>
    <dgm:cxn modelId="{3093AC15-BDB8-4D2E-87F2-C2499B8E9C56}" srcId="{A119D5AA-4E04-42D1-9132-88759EAE9053}" destId="{5360751E-5EBD-4FD9-AB9D-AA7C7F5B93F2}" srcOrd="1" destOrd="0" parTransId="{5D9348ED-C532-4D48-A454-D8E6E7434B38}" sibTransId="{7659173C-2B04-44DE-AB68-5D00766D8954}"/>
    <dgm:cxn modelId="{83B44830-1B4E-4AAB-A465-0990A22663CA}" type="presOf" srcId="{FCCE9939-8E95-471E-8CE1-6CE998B9D939}" destId="{74C4D4D1-4BC1-45CB-A9D4-941F742381AD}" srcOrd="1" destOrd="0" presId="urn:microsoft.com/office/officeart/2005/8/layout/pyramid1"/>
    <dgm:cxn modelId="{9A7C7566-02FD-4B89-B62D-1930620E3A34}" type="presOf" srcId="{FCCE9939-8E95-471E-8CE1-6CE998B9D939}" destId="{6F976DCA-C40D-41D0-8439-BAD5B2AAEF05}" srcOrd="0" destOrd="0" presId="urn:microsoft.com/office/officeart/2005/8/layout/pyramid1"/>
    <dgm:cxn modelId="{02F94181-87AC-4F66-BD92-6699393C9B5A}" type="presOf" srcId="{03E02A58-7239-49EE-8609-ED44E5D85C54}" destId="{9CCDD35F-FCE7-4448-8500-5F6DDD68F8B9}" srcOrd="0" destOrd="0" presId="urn:microsoft.com/office/officeart/2005/8/layout/pyramid1"/>
    <dgm:cxn modelId="{992313AF-28AA-4031-9BD5-4124EBDAFF6F}" type="presOf" srcId="{5360751E-5EBD-4FD9-AB9D-AA7C7F5B93F2}" destId="{BEE6725F-7945-4BF4-A2D4-E0FBCD4249FB}" srcOrd="1" destOrd="0" presId="urn:microsoft.com/office/officeart/2005/8/layout/pyramid1"/>
    <dgm:cxn modelId="{5803D7BF-38EB-4F2B-A373-B0C4B2E64117}" srcId="{A119D5AA-4E04-42D1-9132-88759EAE9053}" destId="{FCCE9939-8E95-471E-8CE1-6CE998B9D939}" srcOrd="3" destOrd="0" parTransId="{592C38EA-27DD-4971-A596-123F1FD1B81A}" sibTransId="{BE00E9C0-7341-42E6-AEEB-6507CDD298BB}"/>
    <dgm:cxn modelId="{5630D9C0-A098-4254-876E-579BFD601753}" type="presOf" srcId="{2DF9483E-AF76-4DC5-A672-39B1810D3A3C}" destId="{C458CB03-FA73-4529-B7B4-62BF4F6897C3}" srcOrd="0" destOrd="0" presId="urn:microsoft.com/office/officeart/2005/8/layout/pyramid1"/>
    <dgm:cxn modelId="{6860DFC1-F2CE-4A1F-A60E-26FF7F8C672D}" srcId="{A119D5AA-4E04-42D1-9132-88759EAE9053}" destId="{2DF9483E-AF76-4DC5-A672-39B1810D3A3C}" srcOrd="2" destOrd="0" parTransId="{7848E273-FC6D-4DFF-8F41-0B4CEBC68F91}" sibTransId="{8FA5139D-A6BA-4451-94CF-C9CBC4B19CD4}"/>
    <dgm:cxn modelId="{22DD39C8-67B8-4E89-8ADC-41448C330207}" type="presOf" srcId="{5360751E-5EBD-4FD9-AB9D-AA7C7F5B93F2}" destId="{A820BA81-1B1C-45BE-8DB9-4EEED2AD8634}" srcOrd="0" destOrd="0" presId="urn:microsoft.com/office/officeart/2005/8/layout/pyramid1"/>
    <dgm:cxn modelId="{2532A4E2-DF4A-4CEA-A8A1-8987FDB80CED}" type="presOf" srcId="{03E02A58-7239-49EE-8609-ED44E5D85C54}" destId="{AC00915C-FED6-4455-8025-24A0F0716716}" srcOrd="1" destOrd="0" presId="urn:microsoft.com/office/officeart/2005/8/layout/pyramid1"/>
    <dgm:cxn modelId="{29D8EBF0-A3AA-4F81-9816-BBC1870D04C2}" type="presOf" srcId="{2DF9483E-AF76-4DC5-A672-39B1810D3A3C}" destId="{4DC69BA6-0813-41C6-AF07-C355AB0633C7}" srcOrd="1" destOrd="0" presId="urn:microsoft.com/office/officeart/2005/8/layout/pyramid1"/>
    <dgm:cxn modelId="{8CCE772A-1C78-47AC-A897-1A0EBE4EA9EE}" type="presParOf" srcId="{5C188501-D19A-428F-B572-DCB50CC181BB}" destId="{7E4E6FFE-14FD-4C96-AC1F-B964963D9D30}" srcOrd="0" destOrd="0" presId="urn:microsoft.com/office/officeart/2005/8/layout/pyramid1"/>
    <dgm:cxn modelId="{7E4D3400-2029-4535-A8D5-D8FF8FB461FB}" type="presParOf" srcId="{7E4E6FFE-14FD-4C96-AC1F-B964963D9D30}" destId="{9CCDD35F-FCE7-4448-8500-5F6DDD68F8B9}" srcOrd="0" destOrd="0" presId="urn:microsoft.com/office/officeart/2005/8/layout/pyramid1"/>
    <dgm:cxn modelId="{B5AB9348-A88E-4CA3-9CA1-6A7877F796DE}" type="presParOf" srcId="{7E4E6FFE-14FD-4C96-AC1F-B964963D9D30}" destId="{AC00915C-FED6-4455-8025-24A0F0716716}" srcOrd="1" destOrd="0" presId="urn:microsoft.com/office/officeart/2005/8/layout/pyramid1"/>
    <dgm:cxn modelId="{86890DEA-1F63-4DA8-9C29-EB04AEEB4D32}" type="presParOf" srcId="{5C188501-D19A-428F-B572-DCB50CC181BB}" destId="{829E28A3-B97D-4D2F-9850-6479D49239FE}" srcOrd="1" destOrd="0" presId="urn:microsoft.com/office/officeart/2005/8/layout/pyramid1"/>
    <dgm:cxn modelId="{81EF69CA-C9F1-41A4-9CF8-31ECCA6A7F29}" type="presParOf" srcId="{829E28A3-B97D-4D2F-9850-6479D49239FE}" destId="{A820BA81-1B1C-45BE-8DB9-4EEED2AD8634}" srcOrd="0" destOrd="0" presId="urn:microsoft.com/office/officeart/2005/8/layout/pyramid1"/>
    <dgm:cxn modelId="{0EC3D319-7241-4D25-8B9D-FD1701D7CDD8}" type="presParOf" srcId="{829E28A3-B97D-4D2F-9850-6479D49239FE}" destId="{BEE6725F-7945-4BF4-A2D4-E0FBCD4249FB}" srcOrd="1" destOrd="0" presId="urn:microsoft.com/office/officeart/2005/8/layout/pyramid1"/>
    <dgm:cxn modelId="{64705349-8F51-4EF5-B5FE-7A2BCED3C070}" type="presParOf" srcId="{5C188501-D19A-428F-B572-DCB50CC181BB}" destId="{3E9B92C8-D296-4ED1-B221-12220142CEA6}" srcOrd="2" destOrd="0" presId="urn:microsoft.com/office/officeart/2005/8/layout/pyramid1"/>
    <dgm:cxn modelId="{77868853-6E99-4A06-BB4C-A9A625545438}" type="presParOf" srcId="{3E9B92C8-D296-4ED1-B221-12220142CEA6}" destId="{C458CB03-FA73-4529-B7B4-62BF4F6897C3}" srcOrd="0" destOrd="0" presId="urn:microsoft.com/office/officeart/2005/8/layout/pyramid1"/>
    <dgm:cxn modelId="{945F1CC1-2252-418A-9F11-0957526A7B0D}" type="presParOf" srcId="{3E9B92C8-D296-4ED1-B221-12220142CEA6}" destId="{4DC69BA6-0813-41C6-AF07-C355AB0633C7}" srcOrd="1" destOrd="0" presId="urn:microsoft.com/office/officeart/2005/8/layout/pyramid1"/>
    <dgm:cxn modelId="{3996A195-9AA7-4D45-87E3-18C7A4428B51}" type="presParOf" srcId="{5C188501-D19A-428F-B572-DCB50CC181BB}" destId="{16B7BD14-2C82-4F8D-8CE7-298BFED21E40}" srcOrd="3" destOrd="0" presId="urn:microsoft.com/office/officeart/2005/8/layout/pyramid1"/>
    <dgm:cxn modelId="{69FCDB62-B186-494A-BE89-683C04B7630E}" type="presParOf" srcId="{16B7BD14-2C82-4F8D-8CE7-298BFED21E40}" destId="{6F976DCA-C40D-41D0-8439-BAD5B2AAEF05}" srcOrd="0" destOrd="0" presId="urn:microsoft.com/office/officeart/2005/8/layout/pyramid1"/>
    <dgm:cxn modelId="{571828B3-A95E-4B09-878A-154E17F26FE1}" type="presParOf" srcId="{16B7BD14-2C82-4F8D-8CE7-298BFED21E40}" destId="{74C4D4D1-4BC1-45CB-A9D4-941F742381AD}" srcOrd="1" destOrd="0" presId="urn:microsoft.com/office/officeart/2005/8/layout/pyramid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0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 dirty="0"/>
            <a:t>Export Followed by Transit (EFT)</a:t>
          </a:r>
          <a:endParaRPr lang="en-US" sz="1400" b="1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 dirty="0"/>
            <a:t>T-TRA-EFT-M-001-Core flow of the export followed by transit -External transit</a:t>
          </a:r>
          <a:endParaRPr lang="en-US" sz="1200" dirty="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D8099EC1-E3D0-44B3-B53F-C6BAC150969A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GB" sz="1200" b="0" i="0" dirty="0"/>
            <a:t>T-TRA-EFT-M-002-Core flow of the export followed by transit - Internal transit (Appropriate Office of Destination)</a:t>
          </a:r>
          <a:endParaRPr lang="en-US" sz="1200" b="0" i="0" dirty="0"/>
        </a:p>
      </dgm:t>
    </dgm:pt>
    <dgm:pt modelId="{F9B7A93A-018E-4818-9E20-072DE5FA1931}" type="parTrans" cxnId="{EBD897DF-D11E-4ACF-84C9-C8517CF9902D}">
      <dgm:prSet/>
      <dgm:spPr/>
      <dgm:t>
        <a:bodyPr/>
        <a:lstStyle/>
        <a:p>
          <a:endParaRPr lang="en-GB"/>
        </a:p>
      </dgm:t>
    </dgm:pt>
    <dgm:pt modelId="{8BD97401-17D7-424E-9870-E4D34B0EA6F6}" type="sibTrans" cxnId="{EBD897DF-D11E-4ACF-84C9-C8517CF9902D}">
      <dgm:prSet/>
      <dgm:spPr/>
      <dgm:t>
        <a:bodyPr/>
        <a:lstStyle/>
        <a:p>
          <a:endParaRPr lang="en-GB"/>
        </a:p>
      </dgm:t>
    </dgm:pt>
    <dgm:pt modelId="{B68F5526-D069-4562-818D-A23F30954B3D}">
      <dgm:prSet custT="1"/>
      <dgm:spPr/>
      <dgm:t>
        <a:bodyPr/>
        <a:lstStyle/>
        <a:p>
          <a:r>
            <a:rPr lang="en-GB" sz="1200" dirty="0"/>
            <a:t>T-TRA-EFT-E-004-Lodgement of transit declaration having export as previous procedure - Negative response from Office of Exit (before acceptance)</a:t>
          </a:r>
          <a:endParaRPr lang="en-US" sz="1200" dirty="0"/>
        </a:p>
      </dgm:t>
    </dgm:pt>
    <dgm:pt modelId="{BE048975-4B56-4D42-A322-C59439437FEC}" type="parTrans" cxnId="{834B5BD3-57DB-4895-9B88-3288E3672703}">
      <dgm:prSet/>
      <dgm:spPr/>
      <dgm:t>
        <a:bodyPr/>
        <a:lstStyle/>
        <a:p>
          <a:endParaRPr lang="en-GB"/>
        </a:p>
      </dgm:t>
    </dgm:pt>
    <dgm:pt modelId="{7D0CCAB3-BD9A-4FEC-98A5-57131A33A281}" type="sibTrans" cxnId="{834B5BD3-57DB-4895-9B88-3288E3672703}">
      <dgm:prSet/>
      <dgm:spPr/>
      <dgm:t>
        <a:bodyPr/>
        <a:lstStyle/>
        <a:p>
          <a:endParaRPr lang="en-GB"/>
        </a:p>
      </dgm:t>
    </dgm:pt>
    <dgm:pt modelId="{91AA1372-8C23-4455-9FA5-954E3CEDB6A7}">
      <dgm:prSet custT="1"/>
      <dgm:spPr/>
      <dgm:t>
        <a:bodyPr/>
        <a:lstStyle/>
        <a:p>
          <a:r>
            <a:rPr lang="en-GB" sz="1200" dirty="0"/>
            <a:t>T-TRA-EFT-A-005-Lodgement of Transit Declaration having Export as Previous Procedure - Unknown Export MRN and Positive IE503 (before acceptance)</a:t>
          </a:r>
          <a:endParaRPr lang="en-US" sz="1200" dirty="0"/>
        </a:p>
      </dgm:t>
    </dgm:pt>
    <dgm:pt modelId="{3B71213C-FAED-4D5D-A92E-8B3EC1595222}" type="parTrans" cxnId="{76EB8AA5-7E32-476E-BAE1-E9254A88F7C3}">
      <dgm:prSet/>
      <dgm:spPr/>
      <dgm:t>
        <a:bodyPr/>
        <a:lstStyle/>
        <a:p>
          <a:endParaRPr lang="en-GB"/>
        </a:p>
      </dgm:t>
    </dgm:pt>
    <dgm:pt modelId="{32CFC256-41F9-407B-9FF3-0CBDEE2FEEBF}" type="sibTrans" cxnId="{76EB8AA5-7E32-476E-BAE1-E9254A88F7C3}">
      <dgm:prSet/>
      <dgm:spPr/>
      <dgm:t>
        <a:bodyPr/>
        <a:lstStyle/>
        <a:p>
          <a:endParaRPr lang="en-GB"/>
        </a:p>
      </dgm:t>
    </dgm:pt>
    <dgm:pt modelId="{57FDCFE1-1FFC-49BB-B3BE-34FC67EF88EB}">
      <dgm:prSet custT="1"/>
      <dgm:spPr/>
      <dgm:t>
        <a:bodyPr/>
        <a:lstStyle/>
        <a:p>
          <a:r>
            <a:rPr lang="en-GB" sz="1200" dirty="0"/>
            <a:t>T-TRA-EFT-A-006-Amendment of transit declaration having export as previous procedure – Positive Response from AES</a:t>
          </a:r>
          <a:endParaRPr lang="en-US" sz="1200" dirty="0"/>
        </a:p>
      </dgm:t>
    </dgm:pt>
    <dgm:pt modelId="{6C1158D3-BCF7-478B-AA91-25FB4F2984B0}" type="parTrans" cxnId="{3186AD27-93CD-4AAF-8B56-C88AADDF040B}">
      <dgm:prSet/>
      <dgm:spPr/>
      <dgm:t>
        <a:bodyPr/>
        <a:lstStyle/>
        <a:p>
          <a:endParaRPr lang="en-GB"/>
        </a:p>
      </dgm:t>
    </dgm:pt>
    <dgm:pt modelId="{AB32AD2E-457D-4482-9262-DB17DA089EB5}" type="sibTrans" cxnId="{3186AD27-93CD-4AAF-8B56-C88AADDF040B}">
      <dgm:prSet/>
      <dgm:spPr/>
      <dgm:t>
        <a:bodyPr/>
        <a:lstStyle/>
        <a:p>
          <a:endParaRPr lang="en-GB"/>
        </a:p>
      </dgm:t>
    </dgm:pt>
    <dgm:pt modelId="{51F6DCB0-8C69-425A-A97C-B867DD6959A8}">
      <dgm:prSet custT="1"/>
      <dgm:spPr/>
      <dgm:t>
        <a:bodyPr/>
        <a:lstStyle/>
        <a:p>
          <a:r>
            <a:rPr lang="en-GB" sz="1200" dirty="0"/>
            <a:t>T-TRA-EFT-E-007-Amendment of transit declaration having export as previous procedure – Negative Response from AES</a:t>
          </a:r>
          <a:endParaRPr lang="en-US" sz="1200" dirty="0"/>
        </a:p>
      </dgm:t>
    </dgm:pt>
    <dgm:pt modelId="{C16D327C-8475-49C8-B428-6E0EAE5853E3}" type="parTrans" cxnId="{1AF4F5F1-424A-4A7B-A0FC-E44AE197B770}">
      <dgm:prSet/>
      <dgm:spPr/>
      <dgm:t>
        <a:bodyPr/>
        <a:lstStyle/>
        <a:p>
          <a:endParaRPr lang="en-GB"/>
        </a:p>
      </dgm:t>
    </dgm:pt>
    <dgm:pt modelId="{BD44DE6F-726E-405F-901C-F8362865F588}" type="sibTrans" cxnId="{1AF4F5F1-424A-4A7B-A0FC-E44AE197B770}">
      <dgm:prSet/>
      <dgm:spPr/>
      <dgm:t>
        <a:bodyPr/>
        <a:lstStyle/>
        <a:p>
          <a:endParaRPr lang="en-GB"/>
        </a:p>
      </dgm:t>
    </dgm:pt>
    <dgm:pt modelId="{0F772A3C-9D29-416C-83BE-FA9B3CED0AFA}">
      <dgm:prSet custT="1"/>
      <dgm:spPr/>
      <dgm:t>
        <a:bodyPr/>
        <a:lstStyle/>
        <a:p>
          <a:r>
            <a:rPr lang="en-GB" sz="1200" dirty="0"/>
            <a:t>T-TRA-EFT-A-008-Invalidation of transit declaration having export as previous procedure - Before release for transit</a:t>
          </a:r>
          <a:endParaRPr lang="en-US" sz="1200" dirty="0"/>
        </a:p>
      </dgm:t>
    </dgm:pt>
    <dgm:pt modelId="{E40E8638-79D8-4559-A05D-5EC311CE4502}" type="parTrans" cxnId="{AFB7A58D-D918-4285-9135-04F59F7BC9C4}">
      <dgm:prSet/>
      <dgm:spPr/>
      <dgm:t>
        <a:bodyPr/>
        <a:lstStyle/>
        <a:p>
          <a:endParaRPr lang="en-GB"/>
        </a:p>
      </dgm:t>
    </dgm:pt>
    <dgm:pt modelId="{EA1588A3-A189-42C4-92CC-2A578BC42E7C}" type="sibTrans" cxnId="{AFB7A58D-D918-4285-9135-04F59F7BC9C4}">
      <dgm:prSet/>
      <dgm:spPr/>
      <dgm:t>
        <a:bodyPr/>
        <a:lstStyle/>
        <a:p>
          <a:endParaRPr lang="en-GB"/>
        </a:p>
      </dgm:t>
    </dgm:pt>
    <dgm:pt modelId="{39D1DA09-7647-4C8A-B977-25C70F8E5515}">
      <dgm:prSet custT="1"/>
      <dgm:spPr/>
      <dgm:t>
        <a:bodyPr/>
        <a:lstStyle/>
        <a:p>
          <a:r>
            <a:rPr lang="en-GB" sz="1200" dirty="0"/>
            <a:t>T-TRA-EFT-A-009-Transit movement having export as previous procedure is not released for transit</a:t>
          </a:r>
          <a:endParaRPr lang="en-US" sz="1200" dirty="0"/>
        </a:p>
      </dgm:t>
    </dgm:pt>
    <dgm:pt modelId="{7C6050F0-8C63-4D63-A70D-4DAE21BF2EB3}" type="parTrans" cxnId="{117F27C8-3853-49C4-ABC2-E39819E43209}">
      <dgm:prSet/>
      <dgm:spPr/>
      <dgm:t>
        <a:bodyPr/>
        <a:lstStyle/>
        <a:p>
          <a:endParaRPr lang="en-GB"/>
        </a:p>
      </dgm:t>
    </dgm:pt>
    <dgm:pt modelId="{043998F1-92EF-4EEC-9F52-3A267129374E}" type="sibTrans" cxnId="{117F27C8-3853-49C4-ABC2-E39819E43209}">
      <dgm:prSet/>
      <dgm:spPr/>
      <dgm:t>
        <a:bodyPr/>
        <a:lstStyle/>
        <a:p>
          <a:endParaRPr lang="en-GB"/>
        </a:p>
      </dgm:t>
    </dgm:pt>
    <dgm:pt modelId="{CBE70897-EB48-4EA3-BC83-0EE323F0F417}">
      <dgm:prSet custT="1"/>
      <dgm:spPr/>
      <dgm:t>
        <a:bodyPr/>
        <a:lstStyle/>
        <a:p>
          <a:r>
            <a:rPr lang="en-GB" sz="1200" dirty="0"/>
            <a:t>T-TRA-EFT-A-010-Transit movement having export as previous procedure - Control results from destination indicate major discrepancies - Dispatch of control results information to Office of Exit</a:t>
          </a:r>
          <a:endParaRPr lang="en-US" sz="1200" dirty="0"/>
        </a:p>
      </dgm:t>
    </dgm:pt>
    <dgm:pt modelId="{367B62FA-39A9-4812-8D2C-3E818C3B63A4}" type="parTrans" cxnId="{9C63D234-8BDB-49FC-B83A-DDEF329DF613}">
      <dgm:prSet/>
      <dgm:spPr/>
      <dgm:t>
        <a:bodyPr/>
        <a:lstStyle/>
        <a:p>
          <a:endParaRPr lang="en-GB"/>
        </a:p>
      </dgm:t>
    </dgm:pt>
    <dgm:pt modelId="{E6BB56DC-9EBC-4F9A-B9B8-32D0044ABF09}" type="sibTrans" cxnId="{9C63D234-8BDB-49FC-B83A-DDEF329DF613}">
      <dgm:prSet/>
      <dgm:spPr/>
      <dgm:t>
        <a:bodyPr/>
        <a:lstStyle/>
        <a:p>
          <a:endParaRPr lang="en-GB"/>
        </a:p>
      </dgm:t>
    </dgm:pt>
    <dgm:pt modelId="{38225AE0-D387-4A33-A581-26E87683C88B}">
      <dgm:prSet custT="1"/>
      <dgm:spPr/>
      <dgm:t>
        <a:bodyPr/>
        <a:lstStyle/>
        <a:p>
          <a:r>
            <a:rPr lang="en-GB" sz="1200" dirty="0"/>
            <a:t>T-TRA-EFT-A-011-Transit movement having export as previous procedure - Departure notifies Office of Exit for the initiation of recovery</a:t>
          </a:r>
          <a:endParaRPr lang="en-US" sz="1200" dirty="0"/>
        </a:p>
      </dgm:t>
    </dgm:pt>
    <dgm:pt modelId="{74BC6657-AB31-4D0C-AB07-B2FC3E0DAD01}" type="parTrans" cxnId="{87B73574-2AEA-4372-A2E1-D4E9B8424DEC}">
      <dgm:prSet/>
      <dgm:spPr/>
      <dgm:t>
        <a:bodyPr/>
        <a:lstStyle/>
        <a:p>
          <a:endParaRPr lang="en-GB"/>
        </a:p>
      </dgm:t>
    </dgm:pt>
    <dgm:pt modelId="{494DE303-5AFC-401E-AC92-9EBD260BBC06}" type="sibTrans" cxnId="{87B73574-2AEA-4372-A2E1-D4E9B8424DEC}">
      <dgm:prSet/>
      <dgm:spPr/>
      <dgm:t>
        <a:bodyPr/>
        <a:lstStyle/>
        <a:p>
          <a:endParaRPr lang="en-GB"/>
        </a:p>
      </dgm:t>
    </dgm:pt>
    <dgm:pt modelId="{4D3B0DCE-A302-45AF-93E7-5BACF8664A9C}">
      <dgm:prSet custT="1"/>
      <dgm:spPr/>
      <dgm:t>
        <a:bodyPr/>
        <a:lstStyle/>
        <a:p>
          <a:r>
            <a:rPr lang="en-GB" sz="1200" dirty="0"/>
            <a:t>T-TRA-EFT-A-012-Manual closure at Departure based on alternative proof - Export is previous procedure</a:t>
          </a:r>
          <a:endParaRPr lang="en-US" sz="1200" dirty="0"/>
        </a:p>
      </dgm:t>
    </dgm:pt>
    <dgm:pt modelId="{DEFC168D-84E3-4726-84F7-D29791195AEF}" type="parTrans" cxnId="{B0FEAFC7-91C0-468A-879C-0F56E560EA8F}">
      <dgm:prSet/>
      <dgm:spPr/>
      <dgm:t>
        <a:bodyPr/>
        <a:lstStyle/>
        <a:p>
          <a:endParaRPr lang="en-GB"/>
        </a:p>
      </dgm:t>
    </dgm:pt>
    <dgm:pt modelId="{70360F46-F820-4625-8F69-707916F426E8}" type="sibTrans" cxnId="{B0FEAFC7-91C0-468A-879C-0F56E560EA8F}">
      <dgm:prSet/>
      <dgm:spPr/>
      <dgm:t>
        <a:bodyPr/>
        <a:lstStyle/>
        <a:p>
          <a:endParaRPr lang="en-GB"/>
        </a:p>
      </dgm:t>
    </dgm:pt>
    <dgm:pt modelId="{93EECA42-3FC3-447C-B1CA-1A21DEF3E6FA}">
      <dgm:prSet custT="1"/>
      <dgm:spPr/>
      <dgm:t>
        <a:bodyPr/>
        <a:lstStyle/>
        <a:p>
          <a:r>
            <a:rPr lang="en-GB" sz="1200" dirty="0"/>
            <a:t>T-TRA-EFT-M-003-Core flow of the export followed by transit - Internal transit (Inappropriate Office of Destination)</a:t>
          </a:r>
        </a:p>
      </dgm:t>
    </dgm:pt>
    <dgm:pt modelId="{17DB4720-88D4-493A-B184-5886B3B220B6}" type="parTrans" cxnId="{9E0FC807-5A28-4CA9-B520-E06405BDE290}">
      <dgm:prSet/>
      <dgm:spPr/>
      <dgm:t>
        <a:bodyPr/>
        <a:lstStyle/>
        <a:p>
          <a:endParaRPr lang="en-GB"/>
        </a:p>
      </dgm:t>
    </dgm:pt>
    <dgm:pt modelId="{5E0C6008-A524-4F19-88DA-35DFBBF11654}" type="sibTrans" cxnId="{9E0FC807-5A28-4CA9-B520-E06405BDE290}">
      <dgm:prSet/>
      <dgm:spPr/>
      <dgm:t>
        <a:bodyPr/>
        <a:lstStyle/>
        <a:p>
          <a:endParaRPr lang="en-GB"/>
        </a:p>
      </dgm:t>
    </dgm:pt>
    <dgm:pt modelId="{D2CA4367-5B4E-47D9-9A35-8E4444BD67E2}">
      <dgm:prSet custT="1"/>
      <dgm:spPr/>
      <dgm:t>
        <a:bodyPr/>
        <a:lstStyle/>
        <a:p>
          <a:r>
            <a:rPr lang="en-US" sz="1200" dirty="0"/>
            <a:t>T-TRA-EFT-A-013-Lodgement of transit declaration having export as previous procedure (external transit) - ARC Reference Number (or fallback e-AD reference number) as exists in Export Declaration data does not match with Transit Declaration Data</a:t>
          </a:r>
        </a:p>
      </dgm:t>
    </dgm:pt>
    <dgm:pt modelId="{821A52D7-413C-47BD-AE20-B9AA6B98D80D}" type="parTrans" cxnId="{C90A5790-5F94-4C04-9F5E-E9224B80F4FF}">
      <dgm:prSet/>
      <dgm:spPr/>
      <dgm:t>
        <a:bodyPr/>
        <a:lstStyle/>
        <a:p>
          <a:endParaRPr lang="en-GB"/>
        </a:p>
      </dgm:t>
    </dgm:pt>
    <dgm:pt modelId="{713BB5C2-D139-4549-BF51-659A5136F817}" type="sibTrans" cxnId="{C90A5790-5F94-4C04-9F5E-E9224B80F4FF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171534" custScaleY="137406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13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13" custScaleX="512775" custScaleY="130408" custLinFactY="47912" custLinFactNeighborX="-15751" custLinFactNeighborY="100000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13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5C6E709D-38A4-4E33-8B2A-520D8B80E9A5}" type="pres">
      <dgm:prSet presAssocID="{F9B7A93A-018E-4818-9E20-072DE5FA1931}" presName="Name48" presStyleLbl="parChTrans1D2" presStyleIdx="1" presStyleCnt="13"/>
      <dgm:spPr/>
    </dgm:pt>
    <dgm:pt modelId="{7A4211EC-F0E9-4097-A841-B709F7AA21BE}" type="pres">
      <dgm:prSet presAssocID="{D8099EC1-E3D0-44B3-B53F-C6BAC150969A}" presName="hierRoot2" presStyleCnt="0">
        <dgm:presLayoutVars>
          <dgm:hierBranch val="init"/>
        </dgm:presLayoutVars>
      </dgm:prSet>
      <dgm:spPr/>
    </dgm:pt>
    <dgm:pt modelId="{CF672A9D-7D76-43BE-9561-4B9AE6208298}" type="pres">
      <dgm:prSet presAssocID="{D8099EC1-E3D0-44B3-B53F-C6BAC150969A}" presName="rootComposite" presStyleCnt="0"/>
      <dgm:spPr/>
    </dgm:pt>
    <dgm:pt modelId="{0EB95E7F-B7F8-42EF-8090-F9C868A2B2A8}" type="pres">
      <dgm:prSet presAssocID="{D8099EC1-E3D0-44B3-B53F-C6BAC150969A}" presName="rootText" presStyleLbl="node2" presStyleIdx="1" presStyleCnt="13" custScaleX="499688" custScaleY="194664" custLinFactY="32130" custLinFactNeighborX="49333" custLinFactNeighborY="100000">
        <dgm:presLayoutVars>
          <dgm:chPref val="3"/>
        </dgm:presLayoutVars>
      </dgm:prSet>
      <dgm:spPr/>
    </dgm:pt>
    <dgm:pt modelId="{273093D0-150F-48F6-9C63-18555C9485BA}" type="pres">
      <dgm:prSet presAssocID="{D8099EC1-E3D0-44B3-B53F-C6BAC150969A}" presName="rootConnector" presStyleLbl="node2" presStyleIdx="1" presStyleCnt="13"/>
      <dgm:spPr/>
    </dgm:pt>
    <dgm:pt modelId="{9AB5DA99-2118-48DE-B801-D293188179EA}" type="pres">
      <dgm:prSet presAssocID="{D8099EC1-E3D0-44B3-B53F-C6BAC150969A}" presName="hierChild4" presStyleCnt="0"/>
      <dgm:spPr/>
    </dgm:pt>
    <dgm:pt modelId="{A0C5F792-8AD8-462C-8368-82D6641D5CB4}" type="pres">
      <dgm:prSet presAssocID="{D8099EC1-E3D0-44B3-B53F-C6BAC150969A}" presName="hierChild5" presStyleCnt="0"/>
      <dgm:spPr/>
    </dgm:pt>
    <dgm:pt modelId="{1034A27F-3B9F-4E12-8238-F4046E2BE0AF}" type="pres">
      <dgm:prSet presAssocID="{BE048975-4B56-4D42-A322-C59439437FEC}" presName="Name48" presStyleLbl="parChTrans1D2" presStyleIdx="2" presStyleCnt="13"/>
      <dgm:spPr/>
    </dgm:pt>
    <dgm:pt modelId="{4B71A642-CAA6-4FA5-A662-1C844B93F8EC}" type="pres">
      <dgm:prSet presAssocID="{B68F5526-D069-4562-818D-A23F30954B3D}" presName="hierRoot2" presStyleCnt="0">
        <dgm:presLayoutVars>
          <dgm:hierBranch val="init"/>
        </dgm:presLayoutVars>
      </dgm:prSet>
      <dgm:spPr/>
    </dgm:pt>
    <dgm:pt modelId="{803B12AE-00BA-434B-B183-80B91FD3ADE8}" type="pres">
      <dgm:prSet presAssocID="{B68F5526-D069-4562-818D-A23F30954B3D}" presName="rootComposite" presStyleCnt="0"/>
      <dgm:spPr/>
    </dgm:pt>
    <dgm:pt modelId="{5D35BF3B-52BA-41BD-8661-E3AA1AB51BA6}" type="pres">
      <dgm:prSet presAssocID="{B68F5526-D069-4562-818D-A23F30954B3D}" presName="rootText" presStyleLbl="node2" presStyleIdx="2" presStyleCnt="13" custScaleX="590126" custScaleY="185953" custLinFactNeighborX="-13173" custLinFactNeighborY="99982">
        <dgm:presLayoutVars>
          <dgm:chPref val="3"/>
        </dgm:presLayoutVars>
      </dgm:prSet>
      <dgm:spPr/>
    </dgm:pt>
    <dgm:pt modelId="{7F43F8F8-4FD9-491F-BC80-ADD5647932FA}" type="pres">
      <dgm:prSet presAssocID="{B68F5526-D069-4562-818D-A23F30954B3D}" presName="rootConnector" presStyleLbl="node2" presStyleIdx="2" presStyleCnt="13"/>
      <dgm:spPr/>
    </dgm:pt>
    <dgm:pt modelId="{096BADAD-F173-4C5D-A1F0-9C033480B46C}" type="pres">
      <dgm:prSet presAssocID="{B68F5526-D069-4562-818D-A23F30954B3D}" presName="hierChild4" presStyleCnt="0"/>
      <dgm:spPr/>
    </dgm:pt>
    <dgm:pt modelId="{C1EC2193-BE28-486D-9D99-60798C8F2D68}" type="pres">
      <dgm:prSet presAssocID="{B68F5526-D069-4562-818D-A23F30954B3D}" presName="hierChild5" presStyleCnt="0"/>
      <dgm:spPr/>
    </dgm:pt>
    <dgm:pt modelId="{E790FEDC-092A-4E98-9DF2-44D520939616}" type="pres">
      <dgm:prSet presAssocID="{3B71213C-FAED-4D5D-A92E-8B3EC1595222}" presName="Name48" presStyleLbl="parChTrans1D2" presStyleIdx="3" presStyleCnt="13"/>
      <dgm:spPr/>
    </dgm:pt>
    <dgm:pt modelId="{73C4AF00-B748-48BE-99BE-77FB67BC6670}" type="pres">
      <dgm:prSet presAssocID="{91AA1372-8C23-4455-9FA5-954E3CEDB6A7}" presName="hierRoot2" presStyleCnt="0">
        <dgm:presLayoutVars>
          <dgm:hierBranch val="init"/>
        </dgm:presLayoutVars>
      </dgm:prSet>
      <dgm:spPr/>
    </dgm:pt>
    <dgm:pt modelId="{C8503FFF-44C5-4473-9389-B33E1A883108}" type="pres">
      <dgm:prSet presAssocID="{91AA1372-8C23-4455-9FA5-954E3CEDB6A7}" presName="rootComposite" presStyleCnt="0"/>
      <dgm:spPr/>
    </dgm:pt>
    <dgm:pt modelId="{72B8974A-B9CE-4AE4-B924-769F5468847F}" type="pres">
      <dgm:prSet presAssocID="{91AA1372-8C23-4455-9FA5-954E3CEDB6A7}" presName="rootText" presStyleLbl="node2" presStyleIdx="3" presStyleCnt="13" custScaleX="448363" custScaleY="266033" custLinFactY="200000" custLinFactNeighborX="59452" custLinFactNeighborY="216954">
        <dgm:presLayoutVars>
          <dgm:chPref val="3"/>
        </dgm:presLayoutVars>
      </dgm:prSet>
      <dgm:spPr/>
    </dgm:pt>
    <dgm:pt modelId="{9DB063F6-205D-4B41-9624-72CFE097DE39}" type="pres">
      <dgm:prSet presAssocID="{91AA1372-8C23-4455-9FA5-954E3CEDB6A7}" presName="rootConnector" presStyleLbl="node2" presStyleIdx="3" presStyleCnt="13"/>
      <dgm:spPr/>
    </dgm:pt>
    <dgm:pt modelId="{5C4D737F-CE02-4EFA-B7AE-F83C924F3ADA}" type="pres">
      <dgm:prSet presAssocID="{91AA1372-8C23-4455-9FA5-954E3CEDB6A7}" presName="hierChild4" presStyleCnt="0"/>
      <dgm:spPr/>
    </dgm:pt>
    <dgm:pt modelId="{DDA20FAC-F1A4-487A-A09D-8496B4E515CF}" type="pres">
      <dgm:prSet presAssocID="{91AA1372-8C23-4455-9FA5-954E3CEDB6A7}" presName="hierChild5" presStyleCnt="0"/>
      <dgm:spPr/>
    </dgm:pt>
    <dgm:pt modelId="{D63B0174-BCDF-4958-8855-A89A128B638C}" type="pres">
      <dgm:prSet presAssocID="{17DB4720-88D4-493A-B184-5886B3B220B6}" presName="Name48" presStyleLbl="parChTrans1D2" presStyleIdx="4" presStyleCnt="13"/>
      <dgm:spPr/>
    </dgm:pt>
    <dgm:pt modelId="{9F13DC91-2799-471F-8B15-0DDDB70C15FE}" type="pres">
      <dgm:prSet presAssocID="{93EECA42-3FC3-447C-B1CA-1A21DEF3E6FA}" presName="hierRoot2" presStyleCnt="0">
        <dgm:presLayoutVars>
          <dgm:hierBranch val="init"/>
        </dgm:presLayoutVars>
      </dgm:prSet>
      <dgm:spPr/>
    </dgm:pt>
    <dgm:pt modelId="{10414A84-1D5C-49D0-A8B0-D1C1B590EB0A}" type="pres">
      <dgm:prSet presAssocID="{93EECA42-3FC3-447C-B1CA-1A21DEF3E6FA}" presName="rootComposite" presStyleCnt="0"/>
      <dgm:spPr/>
    </dgm:pt>
    <dgm:pt modelId="{C13A59D3-828B-4DF6-B2D9-8AA08E149E0B}" type="pres">
      <dgm:prSet presAssocID="{93EECA42-3FC3-447C-B1CA-1A21DEF3E6FA}" presName="rootText" presStyleLbl="node2" presStyleIdx="4" presStyleCnt="13" custScaleX="446821" custScaleY="186994" custLinFactX="300000" custLinFactY="-43464" custLinFactNeighborX="375055" custLinFactNeighborY="-100000">
        <dgm:presLayoutVars>
          <dgm:chPref val="3"/>
        </dgm:presLayoutVars>
      </dgm:prSet>
      <dgm:spPr/>
    </dgm:pt>
    <dgm:pt modelId="{CEC10F75-6F78-47D1-AF91-C5F57E4B35A6}" type="pres">
      <dgm:prSet presAssocID="{93EECA42-3FC3-447C-B1CA-1A21DEF3E6FA}" presName="rootConnector" presStyleLbl="node2" presStyleIdx="4" presStyleCnt="13"/>
      <dgm:spPr/>
    </dgm:pt>
    <dgm:pt modelId="{5F50B3D5-9F27-4305-8588-E29EEC333BCD}" type="pres">
      <dgm:prSet presAssocID="{93EECA42-3FC3-447C-B1CA-1A21DEF3E6FA}" presName="hierChild4" presStyleCnt="0"/>
      <dgm:spPr/>
    </dgm:pt>
    <dgm:pt modelId="{0CEDB5EC-EF1A-4B6B-93B0-347EB35F8246}" type="pres">
      <dgm:prSet presAssocID="{93EECA42-3FC3-447C-B1CA-1A21DEF3E6FA}" presName="hierChild5" presStyleCnt="0"/>
      <dgm:spPr/>
    </dgm:pt>
    <dgm:pt modelId="{6C8AAE38-3124-41E1-951B-18C81FEB0607}" type="pres">
      <dgm:prSet presAssocID="{6C1158D3-BCF7-478B-AA91-25FB4F2984B0}" presName="Name48" presStyleLbl="parChTrans1D2" presStyleIdx="5" presStyleCnt="13"/>
      <dgm:spPr/>
    </dgm:pt>
    <dgm:pt modelId="{C704C81B-8019-4091-866D-54CACD95EBFE}" type="pres">
      <dgm:prSet presAssocID="{57FDCFE1-1FFC-49BB-B3BE-34FC67EF88EB}" presName="hierRoot2" presStyleCnt="0">
        <dgm:presLayoutVars>
          <dgm:hierBranch val="init"/>
        </dgm:presLayoutVars>
      </dgm:prSet>
      <dgm:spPr/>
    </dgm:pt>
    <dgm:pt modelId="{E6566368-CA67-4704-8009-1C252A50D6BB}" type="pres">
      <dgm:prSet presAssocID="{57FDCFE1-1FFC-49BB-B3BE-34FC67EF88EB}" presName="rootComposite" presStyleCnt="0"/>
      <dgm:spPr/>
    </dgm:pt>
    <dgm:pt modelId="{FEBB9387-299D-4905-AB83-C99D8109B8BB}" type="pres">
      <dgm:prSet presAssocID="{57FDCFE1-1FFC-49BB-B3BE-34FC67EF88EB}" presName="rootText" presStyleLbl="node2" presStyleIdx="5" presStyleCnt="13" custScaleX="526355" custScaleY="166049" custLinFactX="-300000" custLinFactNeighborX="-337532" custLinFactNeighborY="13650">
        <dgm:presLayoutVars>
          <dgm:chPref val="3"/>
        </dgm:presLayoutVars>
      </dgm:prSet>
      <dgm:spPr/>
    </dgm:pt>
    <dgm:pt modelId="{CF34DCE6-D056-424D-A7C9-8DA2EA023025}" type="pres">
      <dgm:prSet presAssocID="{57FDCFE1-1FFC-49BB-B3BE-34FC67EF88EB}" presName="rootConnector" presStyleLbl="node2" presStyleIdx="5" presStyleCnt="13"/>
      <dgm:spPr/>
    </dgm:pt>
    <dgm:pt modelId="{25115989-39F3-4185-B3BA-4D537714117F}" type="pres">
      <dgm:prSet presAssocID="{57FDCFE1-1FFC-49BB-B3BE-34FC67EF88EB}" presName="hierChild4" presStyleCnt="0"/>
      <dgm:spPr/>
    </dgm:pt>
    <dgm:pt modelId="{C9415AE4-05D3-428D-B33A-AEC88FACDADA}" type="pres">
      <dgm:prSet presAssocID="{57FDCFE1-1FFC-49BB-B3BE-34FC67EF88EB}" presName="hierChild5" presStyleCnt="0"/>
      <dgm:spPr/>
    </dgm:pt>
    <dgm:pt modelId="{3D69314E-AB2E-483C-AB79-1B50116E5BB7}" type="pres">
      <dgm:prSet presAssocID="{C16D327C-8475-49C8-B428-6E0EAE5853E3}" presName="Name48" presStyleLbl="parChTrans1D2" presStyleIdx="6" presStyleCnt="13"/>
      <dgm:spPr/>
    </dgm:pt>
    <dgm:pt modelId="{E44EB0DD-C11D-4583-9387-0D8650BF1803}" type="pres">
      <dgm:prSet presAssocID="{51F6DCB0-8C69-425A-A97C-B867DD6959A8}" presName="hierRoot2" presStyleCnt="0">
        <dgm:presLayoutVars>
          <dgm:hierBranch val="init"/>
        </dgm:presLayoutVars>
      </dgm:prSet>
      <dgm:spPr/>
    </dgm:pt>
    <dgm:pt modelId="{FBFAE7A4-C7EC-461D-99D8-E8CD3F11B584}" type="pres">
      <dgm:prSet presAssocID="{51F6DCB0-8C69-425A-A97C-B867DD6959A8}" presName="rootComposite" presStyleCnt="0"/>
      <dgm:spPr/>
    </dgm:pt>
    <dgm:pt modelId="{106BFC12-AE46-418E-8CB3-A087FBDAF1DD}" type="pres">
      <dgm:prSet presAssocID="{51F6DCB0-8C69-425A-A97C-B867DD6959A8}" presName="rootText" presStyleLbl="node2" presStyleIdx="6" presStyleCnt="13" custScaleX="603516" custScaleY="130408" custLinFactNeighborX="-11605" custLinFactNeighborY="6812">
        <dgm:presLayoutVars>
          <dgm:chPref val="3"/>
        </dgm:presLayoutVars>
      </dgm:prSet>
      <dgm:spPr/>
    </dgm:pt>
    <dgm:pt modelId="{E7264DD2-1426-4FBA-B384-DEDAF925D34E}" type="pres">
      <dgm:prSet presAssocID="{51F6DCB0-8C69-425A-A97C-B867DD6959A8}" presName="rootConnector" presStyleLbl="node2" presStyleIdx="6" presStyleCnt="13"/>
      <dgm:spPr/>
    </dgm:pt>
    <dgm:pt modelId="{EAF0EC71-E442-427B-933B-E70481BC87D7}" type="pres">
      <dgm:prSet presAssocID="{51F6DCB0-8C69-425A-A97C-B867DD6959A8}" presName="hierChild4" presStyleCnt="0"/>
      <dgm:spPr/>
    </dgm:pt>
    <dgm:pt modelId="{A86CABBF-DFF5-4A7D-848C-803BE5E93CB0}" type="pres">
      <dgm:prSet presAssocID="{51F6DCB0-8C69-425A-A97C-B867DD6959A8}" presName="hierChild5" presStyleCnt="0"/>
      <dgm:spPr/>
    </dgm:pt>
    <dgm:pt modelId="{A877D077-6AF0-4522-BB88-BDB330199958}" type="pres">
      <dgm:prSet presAssocID="{E40E8638-79D8-4559-A05D-5EC311CE4502}" presName="Name48" presStyleLbl="parChTrans1D2" presStyleIdx="7" presStyleCnt="13"/>
      <dgm:spPr/>
    </dgm:pt>
    <dgm:pt modelId="{117DF141-B211-4F54-A3EE-74B52C17EB94}" type="pres">
      <dgm:prSet presAssocID="{0F772A3C-9D29-416C-83BE-FA9B3CED0AFA}" presName="hierRoot2" presStyleCnt="0">
        <dgm:presLayoutVars>
          <dgm:hierBranch val="init"/>
        </dgm:presLayoutVars>
      </dgm:prSet>
      <dgm:spPr/>
    </dgm:pt>
    <dgm:pt modelId="{615D102D-BFE5-4D94-9C42-D3EE3E5C4929}" type="pres">
      <dgm:prSet presAssocID="{0F772A3C-9D29-416C-83BE-FA9B3CED0AFA}" presName="rootComposite" presStyleCnt="0"/>
      <dgm:spPr/>
    </dgm:pt>
    <dgm:pt modelId="{2E877A55-4453-4285-AC5C-B2E79CFCC7C4}" type="pres">
      <dgm:prSet presAssocID="{0F772A3C-9D29-416C-83BE-FA9B3CED0AFA}" presName="rootText" presStyleLbl="node2" presStyleIdx="7" presStyleCnt="13" custScaleX="434067" custScaleY="177877" custLinFactY="91741" custLinFactNeighborX="60900" custLinFactNeighborY="100000">
        <dgm:presLayoutVars>
          <dgm:chPref val="3"/>
        </dgm:presLayoutVars>
      </dgm:prSet>
      <dgm:spPr/>
    </dgm:pt>
    <dgm:pt modelId="{52B89C83-F8BE-432B-ADD5-91201B5C1447}" type="pres">
      <dgm:prSet presAssocID="{0F772A3C-9D29-416C-83BE-FA9B3CED0AFA}" presName="rootConnector" presStyleLbl="node2" presStyleIdx="7" presStyleCnt="13"/>
      <dgm:spPr/>
    </dgm:pt>
    <dgm:pt modelId="{BD660A6D-B00A-4441-A46C-E45838C84DC8}" type="pres">
      <dgm:prSet presAssocID="{0F772A3C-9D29-416C-83BE-FA9B3CED0AFA}" presName="hierChild4" presStyleCnt="0"/>
      <dgm:spPr/>
    </dgm:pt>
    <dgm:pt modelId="{A05C759A-BF8E-470C-9056-424F47F38819}" type="pres">
      <dgm:prSet presAssocID="{0F772A3C-9D29-416C-83BE-FA9B3CED0AFA}" presName="hierChild5" presStyleCnt="0"/>
      <dgm:spPr/>
    </dgm:pt>
    <dgm:pt modelId="{1F3FC850-F3E5-49AC-B1E9-E6776EF1D9CF}" type="pres">
      <dgm:prSet presAssocID="{7C6050F0-8C63-4D63-A70D-4DAE21BF2EB3}" presName="Name48" presStyleLbl="parChTrans1D2" presStyleIdx="8" presStyleCnt="13"/>
      <dgm:spPr/>
    </dgm:pt>
    <dgm:pt modelId="{C7637960-036C-4212-BFCC-A627C0C6C868}" type="pres">
      <dgm:prSet presAssocID="{39D1DA09-7647-4C8A-B977-25C70F8E5515}" presName="hierRoot2" presStyleCnt="0">
        <dgm:presLayoutVars>
          <dgm:hierBranch val="init"/>
        </dgm:presLayoutVars>
      </dgm:prSet>
      <dgm:spPr/>
    </dgm:pt>
    <dgm:pt modelId="{7C0CB55B-030A-49B2-A12E-F6890D722AD5}" type="pres">
      <dgm:prSet presAssocID="{39D1DA09-7647-4C8A-B977-25C70F8E5515}" presName="rootComposite" presStyleCnt="0"/>
      <dgm:spPr/>
    </dgm:pt>
    <dgm:pt modelId="{75EA266B-1CDD-4A14-B8CB-7FCA86BE09E1}" type="pres">
      <dgm:prSet presAssocID="{39D1DA09-7647-4C8A-B977-25C70F8E5515}" presName="rootText" presStyleLbl="node2" presStyleIdx="8" presStyleCnt="13" custScaleX="516818" custScaleY="130408" custLinFactNeighborX="-14922" custLinFactNeighborY="7009">
        <dgm:presLayoutVars>
          <dgm:chPref val="3"/>
        </dgm:presLayoutVars>
      </dgm:prSet>
      <dgm:spPr/>
    </dgm:pt>
    <dgm:pt modelId="{DC9294FB-9149-46FE-A897-7226073F3843}" type="pres">
      <dgm:prSet presAssocID="{39D1DA09-7647-4C8A-B977-25C70F8E5515}" presName="rootConnector" presStyleLbl="node2" presStyleIdx="8" presStyleCnt="13"/>
      <dgm:spPr/>
    </dgm:pt>
    <dgm:pt modelId="{6FC89258-7BD7-4229-8876-25FFEE0F192C}" type="pres">
      <dgm:prSet presAssocID="{39D1DA09-7647-4C8A-B977-25C70F8E5515}" presName="hierChild4" presStyleCnt="0"/>
      <dgm:spPr/>
    </dgm:pt>
    <dgm:pt modelId="{0542A9A5-E2BE-4B4E-B09B-CC4A9A5475AA}" type="pres">
      <dgm:prSet presAssocID="{39D1DA09-7647-4C8A-B977-25C70F8E5515}" presName="hierChild5" presStyleCnt="0"/>
      <dgm:spPr/>
    </dgm:pt>
    <dgm:pt modelId="{B3392605-E71E-4883-9C23-9D4AFDA15128}" type="pres">
      <dgm:prSet presAssocID="{367B62FA-39A9-4812-8D2C-3E818C3B63A4}" presName="Name48" presStyleLbl="parChTrans1D2" presStyleIdx="9" presStyleCnt="13"/>
      <dgm:spPr/>
    </dgm:pt>
    <dgm:pt modelId="{1AA16FA0-1033-4A71-B2DE-3C5530BA068D}" type="pres">
      <dgm:prSet presAssocID="{CBE70897-EB48-4EA3-BC83-0EE323F0F417}" presName="hierRoot2" presStyleCnt="0">
        <dgm:presLayoutVars>
          <dgm:hierBranch val="init"/>
        </dgm:presLayoutVars>
      </dgm:prSet>
      <dgm:spPr/>
    </dgm:pt>
    <dgm:pt modelId="{F36F041E-E424-4FCF-952B-06B22CEE2AA4}" type="pres">
      <dgm:prSet presAssocID="{CBE70897-EB48-4EA3-BC83-0EE323F0F417}" presName="rootComposite" presStyleCnt="0"/>
      <dgm:spPr/>
    </dgm:pt>
    <dgm:pt modelId="{0B37BCDF-063A-4210-861F-242644249042}" type="pres">
      <dgm:prSet presAssocID="{CBE70897-EB48-4EA3-BC83-0EE323F0F417}" presName="rootText" presStyleLbl="node2" presStyleIdx="9" presStyleCnt="13" custScaleX="396641" custScaleY="252776" custLinFactY="82652" custLinFactNeighborX="53526" custLinFactNeighborY="100000">
        <dgm:presLayoutVars>
          <dgm:chPref val="3"/>
        </dgm:presLayoutVars>
      </dgm:prSet>
      <dgm:spPr/>
    </dgm:pt>
    <dgm:pt modelId="{8DC29EF8-E6F2-4C15-B1E3-25A44506789B}" type="pres">
      <dgm:prSet presAssocID="{CBE70897-EB48-4EA3-BC83-0EE323F0F417}" presName="rootConnector" presStyleLbl="node2" presStyleIdx="9" presStyleCnt="13"/>
      <dgm:spPr/>
    </dgm:pt>
    <dgm:pt modelId="{2D55CDAE-EF7B-400D-B425-A2E44A60FB07}" type="pres">
      <dgm:prSet presAssocID="{CBE70897-EB48-4EA3-BC83-0EE323F0F417}" presName="hierChild4" presStyleCnt="0"/>
      <dgm:spPr/>
    </dgm:pt>
    <dgm:pt modelId="{E924C7BE-52F7-493B-B94B-85E8F4B21EEF}" type="pres">
      <dgm:prSet presAssocID="{CBE70897-EB48-4EA3-BC83-0EE323F0F417}" presName="hierChild5" presStyleCnt="0"/>
      <dgm:spPr/>
    </dgm:pt>
    <dgm:pt modelId="{D5AD7625-2309-42AB-9DE4-C8E0A4EEF85F}" type="pres">
      <dgm:prSet presAssocID="{74BC6657-AB31-4D0C-AB07-B2FC3E0DAD01}" presName="Name48" presStyleLbl="parChTrans1D2" presStyleIdx="10" presStyleCnt="13"/>
      <dgm:spPr/>
    </dgm:pt>
    <dgm:pt modelId="{C3FF8B5A-96E8-4344-9324-BD2851025225}" type="pres">
      <dgm:prSet presAssocID="{38225AE0-D387-4A33-A581-26E87683C88B}" presName="hierRoot2" presStyleCnt="0">
        <dgm:presLayoutVars>
          <dgm:hierBranch val="init"/>
        </dgm:presLayoutVars>
      </dgm:prSet>
      <dgm:spPr/>
    </dgm:pt>
    <dgm:pt modelId="{EF802672-5ECA-4385-BE09-92A7A192D018}" type="pres">
      <dgm:prSet presAssocID="{38225AE0-D387-4A33-A581-26E87683C88B}" presName="rootComposite" presStyleCnt="0"/>
      <dgm:spPr/>
    </dgm:pt>
    <dgm:pt modelId="{E43CF564-0C0D-4C0E-91C8-55CF36A65DCF}" type="pres">
      <dgm:prSet presAssocID="{38225AE0-D387-4A33-A581-26E87683C88B}" presName="rootText" presStyleLbl="node2" presStyleIdx="10" presStyleCnt="13" custScaleX="608482" custScaleY="130408" custLinFactNeighborX="-17408" custLinFactNeighborY="-32358">
        <dgm:presLayoutVars>
          <dgm:chPref val="3"/>
        </dgm:presLayoutVars>
      </dgm:prSet>
      <dgm:spPr/>
    </dgm:pt>
    <dgm:pt modelId="{969DE90D-AEA2-4D1F-9BEA-C49963392208}" type="pres">
      <dgm:prSet presAssocID="{38225AE0-D387-4A33-A581-26E87683C88B}" presName="rootConnector" presStyleLbl="node2" presStyleIdx="10" presStyleCnt="13"/>
      <dgm:spPr/>
    </dgm:pt>
    <dgm:pt modelId="{80183F0A-9B38-4776-8429-CAF88529FF22}" type="pres">
      <dgm:prSet presAssocID="{38225AE0-D387-4A33-A581-26E87683C88B}" presName="hierChild4" presStyleCnt="0"/>
      <dgm:spPr/>
    </dgm:pt>
    <dgm:pt modelId="{9C3AC57E-0C8E-4D95-B675-1E6AAB9E9C3C}" type="pres">
      <dgm:prSet presAssocID="{38225AE0-D387-4A33-A581-26E87683C88B}" presName="hierChild5" presStyleCnt="0"/>
      <dgm:spPr/>
    </dgm:pt>
    <dgm:pt modelId="{0B2935BC-E21D-492F-9793-252229505C8C}" type="pres">
      <dgm:prSet presAssocID="{DEFC168D-84E3-4726-84F7-D29791195AEF}" presName="Name48" presStyleLbl="parChTrans1D2" presStyleIdx="11" presStyleCnt="13"/>
      <dgm:spPr/>
    </dgm:pt>
    <dgm:pt modelId="{9D4E4677-FFD1-45C8-875D-DA5663AAFF3A}" type="pres">
      <dgm:prSet presAssocID="{4D3B0DCE-A302-45AF-93E7-5BACF8664A9C}" presName="hierRoot2" presStyleCnt="0">
        <dgm:presLayoutVars>
          <dgm:hierBranch val="init"/>
        </dgm:presLayoutVars>
      </dgm:prSet>
      <dgm:spPr/>
    </dgm:pt>
    <dgm:pt modelId="{E1BD825E-D864-4636-A116-543560E35168}" type="pres">
      <dgm:prSet presAssocID="{4D3B0DCE-A302-45AF-93E7-5BACF8664A9C}" presName="rootComposite" presStyleCnt="0"/>
      <dgm:spPr/>
    </dgm:pt>
    <dgm:pt modelId="{B3EF620B-B13A-47B1-83BB-E5133CCA19A2}" type="pres">
      <dgm:prSet presAssocID="{4D3B0DCE-A302-45AF-93E7-5BACF8664A9C}" presName="rootText" presStyleLbl="node2" presStyleIdx="11" presStyleCnt="13" custScaleX="369752" custScaleY="169664" custLinFactY="88350" custLinFactNeighborX="65075" custLinFactNeighborY="100000">
        <dgm:presLayoutVars>
          <dgm:chPref val="3"/>
        </dgm:presLayoutVars>
      </dgm:prSet>
      <dgm:spPr/>
    </dgm:pt>
    <dgm:pt modelId="{CBB23013-FD03-4A47-A706-F73B87E9D39E}" type="pres">
      <dgm:prSet presAssocID="{4D3B0DCE-A302-45AF-93E7-5BACF8664A9C}" presName="rootConnector" presStyleLbl="node2" presStyleIdx="11" presStyleCnt="13"/>
      <dgm:spPr/>
    </dgm:pt>
    <dgm:pt modelId="{F06E8F64-628D-4A03-9113-438336940499}" type="pres">
      <dgm:prSet presAssocID="{4D3B0DCE-A302-45AF-93E7-5BACF8664A9C}" presName="hierChild4" presStyleCnt="0"/>
      <dgm:spPr/>
    </dgm:pt>
    <dgm:pt modelId="{D1ABEA19-41BB-42DF-A2F1-0FB1984FF309}" type="pres">
      <dgm:prSet presAssocID="{4D3B0DCE-A302-45AF-93E7-5BACF8664A9C}" presName="hierChild5" presStyleCnt="0"/>
      <dgm:spPr/>
    </dgm:pt>
    <dgm:pt modelId="{28291A97-2D1D-4134-8C2C-F94EBCA579C5}" type="pres">
      <dgm:prSet presAssocID="{821A52D7-413C-47BD-AE20-B9AA6B98D80D}" presName="Name48" presStyleLbl="parChTrans1D2" presStyleIdx="12" presStyleCnt="13"/>
      <dgm:spPr/>
    </dgm:pt>
    <dgm:pt modelId="{EE70566D-8339-442F-BA09-74D4558D3019}" type="pres">
      <dgm:prSet presAssocID="{D2CA4367-5B4E-47D9-9A35-8E4444BD67E2}" presName="hierRoot2" presStyleCnt="0">
        <dgm:presLayoutVars>
          <dgm:hierBranch val="init"/>
        </dgm:presLayoutVars>
      </dgm:prSet>
      <dgm:spPr/>
    </dgm:pt>
    <dgm:pt modelId="{079891A1-3092-4BD8-889F-61A845B07916}" type="pres">
      <dgm:prSet presAssocID="{D2CA4367-5B4E-47D9-9A35-8E4444BD67E2}" presName="rootComposite" presStyleCnt="0"/>
      <dgm:spPr/>
    </dgm:pt>
    <dgm:pt modelId="{44827205-0B38-4837-8445-7BA6CFDB130A}" type="pres">
      <dgm:prSet presAssocID="{D2CA4367-5B4E-47D9-9A35-8E4444BD67E2}" presName="rootText" presStyleLbl="node2" presStyleIdx="12" presStyleCnt="13" custScaleX="546895" custScaleY="236740">
        <dgm:presLayoutVars>
          <dgm:chPref val="3"/>
        </dgm:presLayoutVars>
      </dgm:prSet>
      <dgm:spPr/>
    </dgm:pt>
    <dgm:pt modelId="{831F0302-F81C-47CB-ADD7-D92676BA5E50}" type="pres">
      <dgm:prSet presAssocID="{D2CA4367-5B4E-47D9-9A35-8E4444BD67E2}" presName="rootConnector" presStyleLbl="node2" presStyleIdx="12" presStyleCnt="13"/>
      <dgm:spPr/>
    </dgm:pt>
    <dgm:pt modelId="{A39B5DD3-47BE-4134-9009-D61DDC6C8002}" type="pres">
      <dgm:prSet presAssocID="{D2CA4367-5B4E-47D9-9A35-8E4444BD67E2}" presName="hierChild4" presStyleCnt="0"/>
      <dgm:spPr/>
    </dgm:pt>
    <dgm:pt modelId="{2EE0D4B2-5457-4219-B38D-253D7D6ED233}" type="pres">
      <dgm:prSet presAssocID="{D2CA4367-5B4E-47D9-9A35-8E4444BD67E2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1A7CE705-A03B-40F9-8009-167E3C4C8A3B}" type="presOf" srcId="{57FDCFE1-1FFC-49BB-B3BE-34FC67EF88EB}" destId="{CF34DCE6-D056-424D-A7C9-8DA2EA023025}" srcOrd="1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9E0FC807-5A28-4CA9-B520-E06405BDE290}" srcId="{A74FF41F-1F24-4F50-94A9-E09C08177381}" destId="{93EECA42-3FC3-447C-B1CA-1A21DEF3E6FA}" srcOrd="4" destOrd="0" parTransId="{17DB4720-88D4-493A-B184-5886B3B220B6}" sibTransId="{5E0C6008-A524-4F19-88DA-35DFBBF11654}"/>
    <dgm:cxn modelId="{3186AD27-93CD-4AAF-8B56-C88AADDF040B}" srcId="{A74FF41F-1F24-4F50-94A9-E09C08177381}" destId="{57FDCFE1-1FFC-49BB-B3BE-34FC67EF88EB}" srcOrd="5" destOrd="0" parTransId="{6C1158D3-BCF7-478B-AA91-25FB4F2984B0}" sibTransId="{AB32AD2E-457D-4482-9262-DB17DA089EB5}"/>
    <dgm:cxn modelId="{9C63D234-8BDB-49FC-B83A-DDEF329DF613}" srcId="{A74FF41F-1F24-4F50-94A9-E09C08177381}" destId="{CBE70897-EB48-4EA3-BC83-0EE323F0F417}" srcOrd="9" destOrd="0" parTransId="{367B62FA-39A9-4812-8D2C-3E818C3B63A4}" sibTransId="{E6BB56DC-9EBC-4F9A-B9B8-32D0044ABF09}"/>
    <dgm:cxn modelId="{418F2136-73AC-4F73-8118-FB392EAD10DD}" type="presOf" srcId="{91AA1372-8C23-4455-9FA5-954E3CEDB6A7}" destId="{9DB063F6-205D-4B41-9624-72CFE097DE39}" srcOrd="1" destOrd="0" presId="urn:microsoft.com/office/officeart/2005/8/layout/orgChart1"/>
    <dgm:cxn modelId="{C139F637-9E7E-4D4D-8FF4-4D416EDEAA6B}" type="presOf" srcId="{17DB4720-88D4-493A-B184-5886B3B220B6}" destId="{D63B0174-BCDF-4958-8855-A89A128B638C}" srcOrd="0" destOrd="0" presId="urn:microsoft.com/office/officeart/2005/8/layout/orgChart1"/>
    <dgm:cxn modelId="{59B57B3A-1851-4623-AE1F-C0B60A30223B}" type="presOf" srcId="{39D1DA09-7647-4C8A-B977-25C70F8E5515}" destId="{75EA266B-1CDD-4A14-B8CB-7FCA86BE09E1}" srcOrd="0" destOrd="0" presId="urn:microsoft.com/office/officeart/2005/8/layout/orgChart1"/>
    <dgm:cxn modelId="{BDE7B83F-5F09-4681-976E-35B0AEA5CE22}" type="presOf" srcId="{57FDCFE1-1FFC-49BB-B3BE-34FC67EF88EB}" destId="{FEBB9387-299D-4905-AB83-C99D8109B8BB}" srcOrd="0" destOrd="0" presId="urn:microsoft.com/office/officeart/2005/8/layout/orgChart1"/>
    <dgm:cxn modelId="{A07EB75C-9568-45A9-AD0B-7E90B64BBD71}" type="presOf" srcId="{CBE70897-EB48-4EA3-BC83-0EE323F0F417}" destId="{8DC29EF8-E6F2-4C15-B1E3-25A44506789B}" srcOrd="1" destOrd="0" presId="urn:microsoft.com/office/officeart/2005/8/layout/orgChart1"/>
    <dgm:cxn modelId="{3B319060-0B07-46BE-8AFF-581BB6C891F1}" type="presOf" srcId="{38225AE0-D387-4A33-A581-26E87683C88B}" destId="{969DE90D-AEA2-4D1F-9BEA-C49963392208}" srcOrd="1" destOrd="0" presId="urn:microsoft.com/office/officeart/2005/8/layout/orgChart1"/>
    <dgm:cxn modelId="{DE290D62-AC5F-46EA-B32E-999A7FA092E6}" type="presOf" srcId="{CBE70897-EB48-4EA3-BC83-0EE323F0F417}" destId="{0B37BCDF-063A-4210-861F-242644249042}" srcOrd="0" destOrd="0" presId="urn:microsoft.com/office/officeart/2005/8/layout/orgChart1"/>
    <dgm:cxn modelId="{A4BF1663-1780-43C1-B1EA-E61E55D8CC06}" type="presOf" srcId="{4D3B0DCE-A302-45AF-93E7-5BACF8664A9C}" destId="{CBB23013-FD03-4A47-A706-F73B87E9D39E}" srcOrd="1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4565E263-1B0A-4527-A084-C186DB411A75}" type="presOf" srcId="{D8099EC1-E3D0-44B3-B53F-C6BAC150969A}" destId="{0EB95E7F-B7F8-42EF-8090-F9C868A2B2A8}" srcOrd="0" destOrd="0" presId="urn:microsoft.com/office/officeart/2005/8/layout/orgChart1"/>
    <dgm:cxn modelId="{EC255E44-6A51-48F0-8312-2EA211593A61}" type="presOf" srcId="{4D3B0DCE-A302-45AF-93E7-5BACF8664A9C}" destId="{B3EF620B-B13A-47B1-83BB-E5133CCA19A2}" srcOrd="0" destOrd="0" presId="urn:microsoft.com/office/officeart/2005/8/layout/orgChart1"/>
    <dgm:cxn modelId="{5177CF65-BCD6-498B-99CB-7E39835EB31D}" type="presOf" srcId="{D8099EC1-E3D0-44B3-B53F-C6BAC150969A}" destId="{273093D0-150F-48F6-9C63-18555C9485BA}" srcOrd="1" destOrd="0" presId="urn:microsoft.com/office/officeart/2005/8/layout/orgChart1"/>
    <dgm:cxn modelId="{5D6A7046-27B9-4A34-A86B-D1C30253D1BF}" type="presOf" srcId="{51F6DCB0-8C69-425A-A97C-B867DD6959A8}" destId="{E7264DD2-1426-4FBA-B384-DEDAF925D34E}" srcOrd="1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C399836C-3F8B-44C2-9C98-BEB46026B5D9}" type="presOf" srcId="{D2CA4367-5B4E-47D9-9A35-8E4444BD67E2}" destId="{831F0302-F81C-47CB-ADD7-D92676BA5E50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8FFB766E-CD4D-47FF-A345-946F7000E501}" type="presOf" srcId="{0F772A3C-9D29-416C-83BE-FA9B3CED0AFA}" destId="{52B89C83-F8BE-432B-ADD5-91201B5C1447}" srcOrd="1" destOrd="0" presId="urn:microsoft.com/office/officeart/2005/8/layout/orgChart1"/>
    <dgm:cxn modelId="{3738F751-4644-4481-BB73-C5C166A5BE48}" type="presOf" srcId="{39D1DA09-7647-4C8A-B977-25C70F8E5515}" destId="{DC9294FB-9149-46FE-A897-7226073F3843}" srcOrd="1" destOrd="0" presId="urn:microsoft.com/office/officeart/2005/8/layout/orgChart1"/>
    <dgm:cxn modelId="{87B73574-2AEA-4372-A2E1-D4E9B8424DEC}" srcId="{A74FF41F-1F24-4F50-94A9-E09C08177381}" destId="{38225AE0-D387-4A33-A581-26E87683C88B}" srcOrd="10" destOrd="0" parTransId="{74BC6657-AB31-4D0C-AB07-B2FC3E0DAD01}" sibTransId="{494DE303-5AFC-401E-AC92-9EBD260BBC06}"/>
    <dgm:cxn modelId="{2794AA56-7EDC-468E-9138-C6E59EE2D9E0}" type="presOf" srcId="{C16D327C-8475-49C8-B428-6E0EAE5853E3}" destId="{3D69314E-AB2E-483C-AB79-1B50116E5BB7}" srcOrd="0" destOrd="0" presId="urn:microsoft.com/office/officeart/2005/8/layout/orgChart1"/>
    <dgm:cxn modelId="{CD4B5380-C0DF-4C27-BE78-8D025B9F3D36}" type="presOf" srcId="{91AA1372-8C23-4455-9FA5-954E3CEDB6A7}" destId="{72B8974A-B9CE-4AE4-B924-769F5468847F}" srcOrd="0" destOrd="0" presId="urn:microsoft.com/office/officeart/2005/8/layout/orgChart1"/>
    <dgm:cxn modelId="{97D23789-49BF-48EF-A471-9319C02C6099}" type="presOf" srcId="{821A52D7-413C-47BD-AE20-B9AA6B98D80D}" destId="{28291A97-2D1D-4134-8C2C-F94EBCA579C5}" srcOrd="0" destOrd="0" presId="urn:microsoft.com/office/officeart/2005/8/layout/orgChart1"/>
    <dgm:cxn modelId="{3CC7218A-CE67-48A7-9429-741F4B41B2DA}" type="presOf" srcId="{93EECA42-3FC3-447C-B1CA-1A21DEF3E6FA}" destId="{CEC10F75-6F78-47D1-AF91-C5F57E4B35A6}" srcOrd="1" destOrd="0" presId="urn:microsoft.com/office/officeart/2005/8/layout/orgChart1"/>
    <dgm:cxn modelId="{6D70548A-10A0-4F9B-8E98-D4D52C69EA44}" type="presOf" srcId="{F9B7A93A-018E-4818-9E20-072DE5FA1931}" destId="{5C6E709D-38A4-4E33-8B2A-520D8B80E9A5}" srcOrd="0" destOrd="0" presId="urn:microsoft.com/office/officeart/2005/8/layout/orgChart1"/>
    <dgm:cxn modelId="{BBB1208B-0458-4F42-B13E-F6F2D49D5E6E}" type="presOf" srcId="{93EECA42-3FC3-447C-B1CA-1A21DEF3E6FA}" destId="{C13A59D3-828B-4DF6-B2D9-8AA08E149E0B}" srcOrd="0" destOrd="0" presId="urn:microsoft.com/office/officeart/2005/8/layout/orgChart1"/>
    <dgm:cxn modelId="{AFB7A58D-D918-4285-9135-04F59F7BC9C4}" srcId="{A74FF41F-1F24-4F50-94A9-E09C08177381}" destId="{0F772A3C-9D29-416C-83BE-FA9B3CED0AFA}" srcOrd="7" destOrd="0" parTransId="{E40E8638-79D8-4559-A05D-5EC311CE4502}" sibTransId="{EA1588A3-A189-42C4-92CC-2A578BC42E7C}"/>
    <dgm:cxn modelId="{D0A67190-5058-46B2-9160-5A50A819D9FD}" type="presOf" srcId="{B68F5526-D069-4562-818D-A23F30954B3D}" destId="{5D35BF3B-52BA-41BD-8661-E3AA1AB51BA6}" srcOrd="0" destOrd="0" presId="urn:microsoft.com/office/officeart/2005/8/layout/orgChart1"/>
    <dgm:cxn modelId="{C90A5790-5F94-4C04-9F5E-E9224B80F4FF}" srcId="{A74FF41F-1F24-4F50-94A9-E09C08177381}" destId="{D2CA4367-5B4E-47D9-9A35-8E4444BD67E2}" srcOrd="12" destOrd="0" parTransId="{821A52D7-413C-47BD-AE20-B9AA6B98D80D}" sibTransId="{713BB5C2-D139-4549-BF51-659A5136F817}"/>
    <dgm:cxn modelId="{4AC0F990-8CD7-4F5F-A29E-14F89061003C}" type="presOf" srcId="{E40E8638-79D8-4559-A05D-5EC311CE4502}" destId="{A877D077-6AF0-4522-BB88-BDB330199958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DFBA9D95-85BC-43AD-980C-D087F03383FE}" type="presOf" srcId="{367B62FA-39A9-4812-8D2C-3E818C3B63A4}" destId="{B3392605-E71E-4883-9C23-9D4AFDA15128}" srcOrd="0" destOrd="0" presId="urn:microsoft.com/office/officeart/2005/8/layout/orgChart1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76EB8AA5-7E32-476E-BAE1-E9254A88F7C3}" srcId="{A74FF41F-1F24-4F50-94A9-E09C08177381}" destId="{91AA1372-8C23-4455-9FA5-954E3CEDB6A7}" srcOrd="3" destOrd="0" parTransId="{3B71213C-FAED-4D5D-A92E-8B3EC1595222}" sibTransId="{32CFC256-41F9-407B-9FF3-0CBDEE2FEEBF}"/>
    <dgm:cxn modelId="{06E52DA9-8785-4460-ACC0-33049027DC66}" type="presOf" srcId="{0F772A3C-9D29-416C-83BE-FA9B3CED0AFA}" destId="{2E877A55-4453-4285-AC5C-B2E79CFCC7C4}" srcOrd="0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B0FEAFC7-91C0-468A-879C-0F56E560EA8F}" srcId="{A74FF41F-1F24-4F50-94A9-E09C08177381}" destId="{4D3B0DCE-A302-45AF-93E7-5BACF8664A9C}" srcOrd="11" destOrd="0" parTransId="{DEFC168D-84E3-4726-84F7-D29791195AEF}" sibTransId="{70360F46-F820-4625-8F69-707916F426E8}"/>
    <dgm:cxn modelId="{117F27C8-3853-49C4-ABC2-E39819E43209}" srcId="{A74FF41F-1F24-4F50-94A9-E09C08177381}" destId="{39D1DA09-7647-4C8A-B977-25C70F8E5515}" srcOrd="8" destOrd="0" parTransId="{7C6050F0-8C63-4D63-A70D-4DAE21BF2EB3}" sibTransId="{043998F1-92EF-4EEC-9F52-3A267129374E}"/>
    <dgm:cxn modelId="{633C40C9-5094-43F2-89C6-FFA954FAFFF7}" type="presOf" srcId="{6C1158D3-BCF7-478B-AA91-25FB4F2984B0}" destId="{6C8AAE38-3124-41E1-951B-18C81FEB0607}" srcOrd="0" destOrd="0" presId="urn:microsoft.com/office/officeart/2005/8/layout/orgChart1"/>
    <dgm:cxn modelId="{5EBE51CD-C724-4C41-89B9-CC8E9BF3C8DB}" type="presOf" srcId="{38225AE0-D387-4A33-A581-26E87683C88B}" destId="{E43CF564-0C0D-4C0E-91C8-55CF36A65DCF}" srcOrd="0" destOrd="0" presId="urn:microsoft.com/office/officeart/2005/8/layout/orgChart1"/>
    <dgm:cxn modelId="{4B5865D0-CB6D-4AC0-B99E-01160217F7ED}" type="presOf" srcId="{D2CA4367-5B4E-47D9-9A35-8E4444BD67E2}" destId="{44827205-0B38-4837-8445-7BA6CFDB130A}" srcOrd="0" destOrd="0" presId="urn:microsoft.com/office/officeart/2005/8/layout/orgChart1"/>
    <dgm:cxn modelId="{834B5BD3-57DB-4895-9B88-3288E3672703}" srcId="{A74FF41F-1F24-4F50-94A9-E09C08177381}" destId="{B68F5526-D069-4562-818D-A23F30954B3D}" srcOrd="2" destOrd="0" parTransId="{BE048975-4B56-4D42-A322-C59439437FEC}" sibTransId="{7D0CCAB3-BD9A-4FEC-98A5-57131A33A281}"/>
    <dgm:cxn modelId="{2C0159D3-A36E-48A0-954E-8EA4FC4B0187}" type="presOf" srcId="{74BC6657-AB31-4D0C-AB07-B2FC3E0DAD01}" destId="{D5AD7625-2309-42AB-9DE4-C8E0A4EEF85F}" srcOrd="0" destOrd="0" presId="urn:microsoft.com/office/officeart/2005/8/layout/orgChart1"/>
    <dgm:cxn modelId="{59FCB4DB-B6EB-4C18-B4DE-042F7669A468}" type="presOf" srcId="{7C6050F0-8C63-4D63-A70D-4DAE21BF2EB3}" destId="{1F3FC850-F3E5-49AC-B1E9-E6776EF1D9CF}" srcOrd="0" destOrd="0" presId="urn:microsoft.com/office/officeart/2005/8/layout/orgChart1"/>
    <dgm:cxn modelId="{251733DE-8732-4B08-8C92-2C54602C3301}" type="presOf" srcId="{BE048975-4B56-4D42-A322-C59439437FEC}" destId="{1034A27F-3B9F-4E12-8238-F4046E2BE0AF}" srcOrd="0" destOrd="0" presId="urn:microsoft.com/office/officeart/2005/8/layout/orgChart1"/>
    <dgm:cxn modelId="{EBD897DF-D11E-4ACF-84C9-C8517CF9902D}" srcId="{A74FF41F-1F24-4F50-94A9-E09C08177381}" destId="{D8099EC1-E3D0-44B3-B53F-C6BAC150969A}" srcOrd="1" destOrd="0" parTransId="{F9B7A93A-018E-4818-9E20-072DE5FA1931}" sibTransId="{8BD97401-17D7-424E-9870-E4D34B0EA6F6}"/>
    <dgm:cxn modelId="{D3FEACE0-0304-4CC1-A6EF-5E408191955D}" type="presOf" srcId="{51F6DCB0-8C69-425A-A97C-B867DD6959A8}" destId="{106BFC12-AE46-418E-8CB3-A087FBDAF1DD}" srcOrd="0" destOrd="0" presId="urn:microsoft.com/office/officeart/2005/8/layout/orgChart1"/>
    <dgm:cxn modelId="{8D3DB0E2-BF30-41FC-8630-44E57F9286B4}" type="presOf" srcId="{DEFC168D-84E3-4726-84F7-D29791195AEF}" destId="{0B2935BC-E21D-492F-9793-252229505C8C}" srcOrd="0" destOrd="0" presId="urn:microsoft.com/office/officeart/2005/8/layout/orgChart1"/>
    <dgm:cxn modelId="{CAE4D7E5-64CD-4F67-B1BF-B314A37AE3F4}" type="presOf" srcId="{3B71213C-FAED-4D5D-A92E-8B3EC1595222}" destId="{E790FEDC-092A-4E98-9DF2-44D520939616}" srcOrd="0" destOrd="0" presId="urn:microsoft.com/office/officeart/2005/8/layout/orgChart1"/>
    <dgm:cxn modelId="{1AF4F5F1-424A-4A7B-A0FC-E44AE197B770}" srcId="{A74FF41F-1F24-4F50-94A9-E09C08177381}" destId="{51F6DCB0-8C69-425A-A97C-B867DD6959A8}" srcOrd="6" destOrd="0" parTransId="{C16D327C-8475-49C8-B428-6E0EAE5853E3}" sibTransId="{BD44DE6F-726E-405F-901C-F8362865F588}"/>
    <dgm:cxn modelId="{004591FC-FA1E-41A7-9BFA-F06659DEA2C3}" type="presOf" srcId="{B68F5526-D069-4562-818D-A23F30954B3D}" destId="{7F43F8F8-4FD9-491F-BC80-ADD5647932FA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F4143002-381F-4B15-A859-C456B314E5C3}" type="presParOf" srcId="{96CCF797-0C36-4DA4-B7E1-74BEECB6A6A9}" destId="{5C6E709D-38A4-4E33-8B2A-520D8B80E9A5}" srcOrd="2" destOrd="0" presId="urn:microsoft.com/office/officeart/2005/8/layout/orgChart1"/>
    <dgm:cxn modelId="{25DA4AA7-71F4-41EB-8F83-AF870BE7F644}" type="presParOf" srcId="{96CCF797-0C36-4DA4-B7E1-74BEECB6A6A9}" destId="{7A4211EC-F0E9-4097-A841-B709F7AA21BE}" srcOrd="3" destOrd="0" presId="urn:microsoft.com/office/officeart/2005/8/layout/orgChart1"/>
    <dgm:cxn modelId="{5D32B856-1B48-48F7-B7BE-50BFB46F5803}" type="presParOf" srcId="{7A4211EC-F0E9-4097-A841-B709F7AA21BE}" destId="{CF672A9D-7D76-43BE-9561-4B9AE6208298}" srcOrd="0" destOrd="0" presId="urn:microsoft.com/office/officeart/2005/8/layout/orgChart1"/>
    <dgm:cxn modelId="{3F51D0C4-ED22-4727-B32B-C35EF90973E1}" type="presParOf" srcId="{CF672A9D-7D76-43BE-9561-4B9AE6208298}" destId="{0EB95E7F-B7F8-42EF-8090-F9C868A2B2A8}" srcOrd="0" destOrd="0" presId="urn:microsoft.com/office/officeart/2005/8/layout/orgChart1"/>
    <dgm:cxn modelId="{7C51DE7B-334B-4C15-9E33-13FE11E8F9F5}" type="presParOf" srcId="{CF672A9D-7D76-43BE-9561-4B9AE6208298}" destId="{273093D0-150F-48F6-9C63-18555C9485BA}" srcOrd="1" destOrd="0" presId="urn:microsoft.com/office/officeart/2005/8/layout/orgChart1"/>
    <dgm:cxn modelId="{27E09AD2-FFA3-4B34-BAF9-7261B4416889}" type="presParOf" srcId="{7A4211EC-F0E9-4097-A841-B709F7AA21BE}" destId="{9AB5DA99-2118-48DE-B801-D293188179EA}" srcOrd="1" destOrd="0" presId="urn:microsoft.com/office/officeart/2005/8/layout/orgChart1"/>
    <dgm:cxn modelId="{5870D362-5881-4394-8A9C-7AA5C126C663}" type="presParOf" srcId="{7A4211EC-F0E9-4097-A841-B709F7AA21BE}" destId="{A0C5F792-8AD8-462C-8368-82D6641D5CB4}" srcOrd="2" destOrd="0" presId="urn:microsoft.com/office/officeart/2005/8/layout/orgChart1"/>
    <dgm:cxn modelId="{845A55D3-6ABB-4BFB-A3D3-F6BF6C12977F}" type="presParOf" srcId="{96CCF797-0C36-4DA4-B7E1-74BEECB6A6A9}" destId="{1034A27F-3B9F-4E12-8238-F4046E2BE0AF}" srcOrd="4" destOrd="0" presId="urn:microsoft.com/office/officeart/2005/8/layout/orgChart1"/>
    <dgm:cxn modelId="{EFF3BE74-A79E-42D2-9E50-8FDEF69FD469}" type="presParOf" srcId="{96CCF797-0C36-4DA4-B7E1-74BEECB6A6A9}" destId="{4B71A642-CAA6-4FA5-A662-1C844B93F8EC}" srcOrd="5" destOrd="0" presId="urn:microsoft.com/office/officeart/2005/8/layout/orgChart1"/>
    <dgm:cxn modelId="{57278DD1-AFB3-4B19-ABD5-5678BA46A722}" type="presParOf" srcId="{4B71A642-CAA6-4FA5-A662-1C844B93F8EC}" destId="{803B12AE-00BA-434B-B183-80B91FD3ADE8}" srcOrd="0" destOrd="0" presId="urn:microsoft.com/office/officeart/2005/8/layout/orgChart1"/>
    <dgm:cxn modelId="{DDF8335D-5D83-487D-934E-6ABB9466A32C}" type="presParOf" srcId="{803B12AE-00BA-434B-B183-80B91FD3ADE8}" destId="{5D35BF3B-52BA-41BD-8661-E3AA1AB51BA6}" srcOrd="0" destOrd="0" presId="urn:microsoft.com/office/officeart/2005/8/layout/orgChart1"/>
    <dgm:cxn modelId="{B8ED0F61-958F-4189-8F7C-8642D41DCC9A}" type="presParOf" srcId="{803B12AE-00BA-434B-B183-80B91FD3ADE8}" destId="{7F43F8F8-4FD9-491F-BC80-ADD5647932FA}" srcOrd="1" destOrd="0" presId="urn:microsoft.com/office/officeart/2005/8/layout/orgChart1"/>
    <dgm:cxn modelId="{70D41CE7-F2AC-4E6E-884F-463846009BD9}" type="presParOf" srcId="{4B71A642-CAA6-4FA5-A662-1C844B93F8EC}" destId="{096BADAD-F173-4C5D-A1F0-9C033480B46C}" srcOrd="1" destOrd="0" presId="urn:microsoft.com/office/officeart/2005/8/layout/orgChart1"/>
    <dgm:cxn modelId="{0444345A-328F-4173-B333-97E87C5F2C58}" type="presParOf" srcId="{4B71A642-CAA6-4FA5-A662-1C844B93F8EC}" destId="{C1EC2193-BE28-486D-9D99-60798C8F2D68}" srcOrd="2" destOrd="0" presId="urn:microsoft.com/office/officeart/2005/8/layout/orgChart1"/>
    <dgm:cxn modelId="{C850C2E1-9823-4113-B092-8DFB8F9FE168}" type="presParOf" srcId="{96CCF797-0C36-4DA4-B7E1-74BEECB6A6A9}" destId="{E790FEDC-092A-4E98-9DF2-44D520939616}" srcOrd="6" destOrd="0" presId="urn:microsoft.com/office/officeart/2005/8/layout/orgChart1"/>
    <dgm:cxn modelId="{540C70C5-5C79-40FA-B161-634077C2819E}" type="presParOf" srcId="{96CCF797-0C36-4DA4-B7E1-74BEECB6A6A9}" destId="{73C4AF00-B748-48BE-99BE-77FB67BC6670}" srcOrd="7" destOrd="0" presId="urn:microsoft.com/office/officeart/2005/8/layout/orgChart1"/>
    <dgm:cxn modelId="{D413B62B-6E9F-479C-ACAA-A0BD51205AC8}" type="presParOf" srcId="{73C4AF00-B748-48BE-99BE-77FB67BC6670}" destId="{C8503FFF-44C5-4473-9389-B33E1A883108}" srcOrd="0" destOrd="0" presId="urn:microsoft.com/office/officeart/2005/8/layout/orgChart1"/>
    <dgm:cxn modelId="{B617803D-CE68-478E-A157-D38A787F19F0}" type="presParOf" srcId="{C8503FFF-44C5-4473-9389-B33E1A883108}" destId="{72B8974A-B9CE-4AE4-B924-769F5468847F}" srcOrd="0" destOrd="0" presId="urn:microsoft.com/office/officeart/2005/8/layout/orgChart1"/>
    <dgm:cxn modelId="{71AA6B3F-A127-416F-90A6-C757F0A42D8C}" type="presParOf" srcId="{C8503FFF-44C5-4473-9389-B33E1A883108}" destId="{9DB063F6-205D-4B41-9624-72CFE097DE39}" srcOrd="1" destOrd="0" presId="urn:microsoft.com/office/officeart/2005/8/layout/orgChart1"/>
    <dgm:cxn modelId="{E2E13D4A-6EC6-4D3A-979B-1AFE39121176}" type="presParOf" srcId="{73C4AF00-B748-48BE-99BE-77FB67BC6670}" destId="{5C4D737F-CE02-4EFA-B7AE-F83C924F3ADA}" srcOrd="1" destOrd="0" presId="urn:microsoft.com/office/officeart/2005/8/layout/orgChart1"/>
    <dgm:cxn modelId="{92A3A891-ECB2-41BC-B3D7-3422155A22DD}" type="presParOf" srcId="{73C4AF00-B748-48BE-99BE-77FB67BC6670}" destId="{DDA20FAC-F1A4-487A-A09D-8496B4E515CF}" srcOrd="2" destOrd="0" presId="urn:microsoft.com/office/officeart/2005/8/layout/orgChart1"/>
    <dgm:cxn modelId="{42B90128-D48E-4364-A13D-5D876DFAD14F}" type="presParOf" srcId="{96CCF797-0C36-4DA4-B7E1-74BEECB6A6A9}" destId="{D63B0174-BCDF-4958-8855-A89A128B638C}" srcOrd="8" destOrd="0" presId="urn:microsoft.com/office/officeart/2005/8/layout/orgChart1"/>
    <dgm:cxn modelId="{931B5AA3-1C5C-40F0-88A4-0B728DD6090E}" type="presParOf" srcId="{96CCF797-0C36-4DA4-B7E1-74BEECB6A6A9}" destId="{9F13DC91-2799-471F-8B15-0DDDB70C15FE}" srcOrd="9" destOrd="0" presId="urn:microsoft.com/office/officeart/2005/8/layout/orgChart1"/>
    <dgm:cxn modelId="{E1F5BE9C-21CF-40B2-9A3D-FAF3AA8ED55D}" type="presParOf" srcId="{9F13DC91-2799-471F-8B15-0DDDB70C15FE}" destId="{10414A84-1D5C-49D0-A8B0-D1C1B590EB0A}" srcOrd="0" destOrd="0" presId="urn:microsoft.com/office/officeart/2005/8/layout/orgChart1"/>
    <dgm:cxn modelId="{4BA2F96C-05FA-4B87-951D-58C0E883A4B9}" type="presParOf" srcId="{10414A84-1D5C-49D0-A8B0-D1C1B590EB0A}" destId="{C13A59D3-828B-4DF6-B2D9-8AA08E149E0B}" srcOrd="0" destOrd="0" presId="urn:microsoft.com/office/officeart/2005/8/layout/orgChart1"/>
    <dgm:cxn modelId="{AF1F6019-7E33-45BD-80D9-310A34735DDC}" type="presParOf" srcId="{10414A84-1D5C-49D0-A8B0-D1C1B590EB0A}" destId="{CEC10F75-6F78-47D1-AF91-C5F57E4B35A6}" srcOrd="1" destOrd="0" presId="urn:microsoft.com/office/officeart/2005/8/layout/orgChart1"/>
    <dgm:cxn modelId="{40CA6C57-1A94-4CC2-BB1A-B77B716C3307}" type="presParOf" srcId="{9F13DC91-2799-471F-8B15-0DDDB70C15FE}" destId="{5F50B3D5-9F27-4305-8588-E29EEC333BCD}" srcOrd="1" destOrd="0" presId="urn:microsoft.com/office/officeart/2005/8/layout/orgChart1"/>
    <dgm:cxn modelId="{E464E356-6B6A-4CF8-825F-F7422913AFCA}" type="presParOf" srcId="{9F13DC91-2799-471F-8B15-0DDDB70C15FE}" destId="{0CEDB5EC-EF1A-4B6B-93B0-347EB35F8246}" srcOrd="2" destOrd="0" presId="urn:microsoft.com/office/officeart/2005/8/layout/orgChart1"/>
    <dgm:cxn modelId="{4D6F528C-F428-484A-A8CA-C543169AA4BF}" type="presParOf" srcId="{96CCF797-0C36-4DA4-B7E1-74BEECB6A6A9}" destId="{6C8AAE38-3124-41E1-951B-18C81FEB0607}" srcOrd="10" destOrd="0" presId="urn:microsoft.com/office/officeart/2005/8/layout/orgChart1"/>
    <dgm:cxn modelId="{94736F45-A5DF-4BAE-8D55-1DADCDCFF35F}" type="presParOf" srcId="{96CCF797-0C36-4DA4-B7E1-74BEECB6A6A9}" destId="{C704C81B-8019-4091-866D-54CACD95EBFE}" srcOrd="11" destOrd="0" presId="urn:microsoft.com/office/officeart/2005/8/layout/orgChart1"/>
    <dgm:cxn modelId="{7AE4C4F6-61AC-4AA7-950E-B769FF724284}" type="presParOf" srcId="{C704C81B-8019-4091-866D-54CACD95EBFE}" destId="{E6566368-CA67-4704-8009-1C252A50D6BB}" srcOrd="0" destOrd="0" presId="urn:microsoft.com/office/officeart/2005/8/layout/orgChart1"/>
    <dgm:cxn modelId="{EC0BCF97-8AB0-4E0B-ABFC-E476FDF1C779}" type="presParOf" srcId="{E6566368-CA67-4704-8009-1C252A50D6BB}" destId="{FEBB9387-299D-4905-AB83-C99D8109B8BB}" srcOrd="0" destOrd="0" presId="urn:microsoft.com/office/officeart/2005/8/layout/orgChart1"/>
    <dgm:cxn modelId="{8F95FC55-006E-4FEA-82F3-166C9CD0A8CD}" type="presParOf" srcId="{E6566368-CA67-4704-8009-1C252A50D6BB}" destId="{CF34DCE6-D056-424D-A7C9-8DA2EA023025}" srcOrd="1" destOrd="0" presId="urn:microsoft.com/office/officeart/2005/8/layout/orgChart1"/>
    <dgm:cxn modelId="{89B53310-B85C-4A7D-8DBD-ACDF04102B1C}" type="presParOf" srcId="{C704C81B-8019-4091-866D-54CACD95EBFE}" destId="{25115989-39F3-4185-B3BA-4D537714117F}" srcOrd="1" destOrd="0" presId="urn:microsoft.com/office/officeart/2005/8/layout/orgChart1"/>
    <dgm:cxn modelId="{A44C6C78-207A-4AA5-8CBC-BC2851FFF514}" type="presParOf" srcId="{C704C81B-8019-4091-866D-54CACD95EBFE}" destId="{C9415AE4-05D3-428D-B33A-AEC88FACDADA}" srcOrd="2" destOrd="0" presId="urn:microsoft.com/office/officeart/2005/8/layout/orgChart1"/>
    <dgm:cxn modelId="{01A4ACE9-3F4A-4AB4-826A-BF7B90E51B36}" type="presParOf" srcId="{96CCF797-0C36-4DA4-B7E1-74BEECB6A6A9}" destId="{3D69314E-AB2E-483C-AB79-1B50116E5BB7}" srcOrd="12" destOrd="0" presId="urn:microsoft.com/office/officeart/2005/8/layout/orgChart1"/>
    <dgm:cxn modelId="{CF1A0D8B-AEEF-48A0-A453-7156DFD6F694}" type="presParOf" srcId="{96CCF797-0C36-4DA4-B7E1-74BEECB6A6A9}" destId="{E44EB0DD-C11D-4583-9387-0D8650BF1803}" srcOrd="13" destOrd="0" presId="urn:microsoft.com/office/officeart/2005/8/layout/orgChart1"/>
    <dgm:cxn modelId="{F7088653-6E6C-461C-AE02-75BF2837B7C2}" type="presParOf" srcId="{E44EB0DD-C11D-4583-9387-0D8650BF1803}" destId="{FBFAE7A4-C7EC-461D-99D8-E8CD3F11B584}" srcOrd="0" destOrd="0" presId="urn:microsoft.com/office/officeart/2005/8/layout/orgChart1"/>
    <dgm:cxn modelId="{4BD1731A-BCE4-4588-B8F5-48951674E5CB}" type="presParOf" srcId="{FBFAE7A4-C7EC-461D-99D8-E8CD3F11B584}" destId="{106BFC12-AE46-418E-8CB3-A087FBDAF1DD}" srcOrd="0" destOrd="0" presId="urn:microsoft.com/office/officeart/2005/8/layout/orgChart1"/>
    <dgm:cxn modelId="{57A5A776-02A5-4F61-9D88-09A59B7D5404}" type="presParOf" srcId="{FBFAE7A4-C7EC-461D-99D8-E8CD3F11B584}" destId="{E7264DD2-1426-4FBA-B384-DEDAF925D34E}" srcOrd="1" destOrd="0" presId="urn:microsoft.com/office/officeart/2005/8/layout/orgChart1"/>
    <dgm:cxn modelId="{1202464B-CD50-4C42-A081-56CCC2A1AF00}" type="presParOf" srcId="{E44EB0DD-C11D-4583-9387-0D8650BF1803}" destId="{EAF0EC71-E442-427B-933B-E70481BC87D7}" srcOrd="1" destOrd="0" presId="urn:microsoft.com/office/officeart/2005/8/layout/orgChart1"/>
    <dgm:cxn modelId="{079CDC89-38B1-40D9-9320-5D9D5FE0C064}" type="presParOf" srcId="{E44EB0DD-C11D-4583-9387-0D8650BF1803}" destId="{A86CABBF-DFF5-4A7D-848C-803BE5E93CB0}" srcOrd="2" destOrd="0" presId="urn:microsoft.com/office/officeart/2005/8/layout/orgChart1"/>
    <dgm:cxn modelId="{ED5A45AD-888B-4557-98BC-EA41D88CA9A9}" type="presParOf" srcId="{96CCF797-0C36-4DA4-B7E1-74BEECB6A6A9}" destId="{A877D077-6AF0-4522-BB88-BDB330199958}" srcOrd="14" destOrd="0" presId="urn:microsoft.com/office/officeart/2005/8/layout/orgChart1"/>
    <dgm:cxn modelId="{302F5950-8D44-47EC-B017-B20CC5F6FEBA}" type="presParOf" srcId="{96CCF797-0C36-4DA4-B7E1-74BEECB6A6A9}" destId="{117DF141-B211-4F54-A3EE-74B52C17EB94}" srcOrd="15" destOrd="0" presId="urn:microsoft.com/office/officeart/2005/8/layout/orgChart1"/>
    <dgm:cxn modelId="{C7325A81-74E9-4678-9606-774E2B6AE5B0}" type="presParOf" srcId="{117DF141-B211-4F54-A3EE-74B52C17EB94}" destId="{615D102D-BFE5-4D94-9C42-D3EE3E5C4929}" srcOrd="0" destOrd="0" presId="urn:microsoft.com/office/officeart/2005/8/layout/orgChart1"/>
    <dgm:cxn modelId="{A7C2BB53-B406-49D4-B7DE-110BD9A6900A}" type="presParOf" srcId="{615D102D-BFE5-4D94-9C42-D3EE3E5C4929}" destId="{2E877A55-4453-4285-AC5C-B2E79CFCC7C4}" srcOrd="0" destOrd="0" presId="urn:microsoft.com/office/officeart/2005/8/layout/orgChart1"/>
    <dgm:cxn modelId="{811D2BE0-F6C0-4771-99DB-96D3A68769F4}" type="presParOf" srcId="{615D102D-BFE5-4D94-9C42-D3EE3E5C4929}" destId="{52B89C83-F8BE-432B-ADD5-91201B5C1447}" srcOrd="1" destOrd="0" presId="urn:microsoft.com/office/officeart/2005/8/layout/orgChart1"/>
    <dgm:cxn modelId="{3C719870-1D2E-4502-9BAE-F8415BBE6828}" type="presParOf" srcId="{117DF141-B211-4F54-A3EE-74B52C17EB94}" destId="{BD660A6D-B00A-4441-A46C-E45838C84DC8}" srcOrd="1" destOrd="0" presId="urn:microsoft.com/office/officeart/2005/8/layout/orgChart1"/>
    <dgm:cxn modelId="{6C2FE892-EDE5-43C7-9565-18F1D52FE0F5}" type="presParOf" srcId="{117DF141-B211-4F54-A3EE-74B52C17EB94}" destId="{A05C759A-BF8E-470C-9056-424F47F38819}" srcOrd="2" destOrd="0" presId="urn:microsoft.com/office/officeart/2005/8/layout/orgChart1"/>
    <dgm:cxn modelId="{9AA510A0-A11A-41DC-89BA-853411C970E8}" type="presParOf" srcId="{96CCF797-0C36-4DA4-B7E1-74BEECB6A6A9}" destId="{1F3FC850-F3E5-49AC-B1E9-E6776EF1D9CF}" srcOrd="16" destOrd="0" presId="urn:microsoft.com/office/officeart/2005/8/layout/orgChart1"/>
    <dgm:cxn modelId="{9FAD153D-BA81-4ED5-92C4-0D24A4FB39C3}" type="presParOf" srcId="{96CCF797-0C36-4DA4-B7E1-74BEECB6A6A9}" destId="{C7637960-036C-4212-BFCC-A627C0C6C868}" srcOrd="17" destOrd="0" presId="urn:microsoft.com/office/officeart/2005/8/layout/orgChart1"/>
    <dgm:cxn modelId="{9EBE0DFA-C02D-4B53-9B89-C983E14F063B}" type="presParOf" srcId="{C7637960-036C-4212-BFCC-A627C0C6C868}" destId="{7C0CB55B-030A-49B2-A12E-F6890D722AD5}" srcOrd="0" destOrd="0" presId="urn:microsoft.com/office/officeart/2005/8/layout/orgChart1"/>
    <dgm:cxn modelId="{3B543680-51AA-426C-A9C4-938F9F2A71C9}" type="presParOf" srcId="{7C0CB55B-030A-49B2-A12E-F6890D722AD5}" destId="{75EA266B-1CDD-4A14-B8CB-7FCA86BE09E1}" srcOrd="0" destOrd="0" presId="urn:microsoft.com/office/officeart/2005/8/layout/orgChart1"/>
    <dgm:cxn modelId="{E9B531C4-2C68-444B-B70B-3AF4AD2F7010}" type="presParOf" srcId="{7C0CB55B-030A-49B2-A12E-F6890D722AD5}" destId="{DC9294FB-9149-46FE-A897-7226073F3843}" srcOrd="1" destOrd="0" presId="urn:microsoft.com/office/officeart/2005/8/layout/orgChart1"/>
    <dgm:cxn modelId="{44B8CE02-7D7B-4AA5-AB8D-3934A59B1328}" type="presParOf" srcId="{C7637960-036C-4212-BFCC-A627C0C6C868}" destId="{6FC89258-7BD7-4229-8876-25FFEE0F192C}" srcOrd="1" destOrd="0" presId="urn:microsoft.com/office/officeart/2005/8/layout/orgChart1"/>
    <dgm:cxn modelId="{09B356ED-0951-4E0F-BF1C-97B045E1BD06}" type="presParOf" srcId="{C7637960-036C-4212-BFCC-A627C0C6C868}" destId="{0542A9A5-E2BE-4B4E-B09B-CC4A9A5475AA}" srcOrd="2" destOrd="0" presId="urn:microsoft.com/office/officeart/2005/8/layout/orgChart1"/>
    <dgm:cxn modelId="{39D797D5-797F-425B-8048-A3B011C3DCDE}" type="presParOf" srcId="{96CCF797-0C36-4DA4-B7E1-74BEECB6A6A9}" destId="{B3392605-E71E-4883-9C23-9D4AFDA15128}" srcOrd="18" destOrd="0" presId="urn:microsoft.com/office/officeart/2005/8/layout/orgChart1"/>
    <dgm:cxn modelId="{DA1457FD-C21A-467E-BE02-2C257EA9A3BD}" type="presParOf" srcId="{96CCF797-0C36-4DA4-B7E1-74BEECB6A6A9}" destId="{1AA16FA0-1033-4A71-B2DE-3C5530BA068D}" srcOrd="19" destOrd="0" presId="urn:microsoft.com/office/officeart/2005/8/layout/orgChart1"/>
    <dgm:cxn modelId="{C1762EB6-6A98-4E0D-91D3-86EFA8D911C8}" type="presParOf" srcId="{1AA16FA0-1033-4A71-B2DE-3C5530BA068D}" destId="{F36F041E-E424-4FCF-952B-06B22CEE2AA4}" srcOrd="0" destOrd="0" presId="urn:microsoft.com/office/officeart/2005/8/layout/orgChart1"/>
    <dgm:cxn modelId="{CECA56CC-6370-42A1-9B9B-DCAC74B126E9}" type="presParOf" srcId="{F36F041E-E424-4FCF-952B-06B22CEE2AA4}" destId="{0B37BCDF-063A-4210-861F-242644249042}" srcOrd="0" destOrd="0" presId="urn:microsoft.com/office/officeart/2005/8/layout/orgChart1"/>
    <dgm:cxn modelId="{2AE4AFF9-8E54-4265-AD1B-ACE7130FAF46}" type="presParOf" srcId="{F36F041E-E424-4FCF-952B-06B22CEE2AA4}" destId="{8DC29EF8-E6F2-4C15-B1E3-25A44506789B}" srcOrd="1" destOrd="0" presId="urn:microsoft.com/office/officeart/2005/8/layout/orgChart1"/>
    <dgm:cxn modelId="{B78EFA40-2AF8-4770-B04E-D25C5595EA71}" type="presParOf" srcId="{1AA16FA0-1033-4A71-B2DE-3C5530BA068D}" destId="{2D55CDAE-EF7B-400D-B425-A2E44A60FB07}" srcOrd="1" destOrd="0" presId="urn:microsoft.com/office/officeart/2005/8/layout/orgChart1"/>
    <dgm:cxn modelId="{4B9C3B1A-93EF-4427-A34E-A367B360B1F2}" type="presParOf" srcId="{1AA16FA0-1033-4A71-B2DE-3C5530BA068D}" destId="{E924C7BE-52F7-493B-B94B-85E8F4B21EEF}" srcOrd="2" destOrd="0" presId="urn:microsoft.com/office/officeart/2005/8/layout/orgChart1"/>
    <dgm:cxn modelId="{9060EA96-EAA7-414C-9E3D-B7553AE9160D}" type="presParOf" srcId="{96CCF797-0C36-4DA4-B7E1-74BEECB6A6A9}" destId="{D5AD7625-2309-42AB-9DE4-C8E0A4EEF85F}" srcOrd="20" destOrd="0" presId="urn:microsoft.com/office/officeart/2005/8/layout/orgChart1"/>
    <dgm:cxn modelId="{C55CAC6D-1F90-4627-9192-3C38AA6B9475}" type="presParOf" srcId="{96CCF797-0C36-4DA4-B7E1-74BEECB6A6A9}" destId="{C3FF8B5A-96E8-4344-9324-BD2851025225}" srcOrd="21" destOrd="0" presId="urn:microsoft.com/office/officeart/2005/8/layout/orgChart1"/>
    <dgm:cxn modelId="{BEB61FB7-2F80-4E9C-9285-FF930DB7C510}" type="presParOf" srcId="{C3FF8B5A-96E8-4344-9324-BD2851025225}" destId="{EF802672-5ECA-4385-BE09-92A7A192D018}" srcOrd="0" destOrd="0" presId="urn:microsoft.com/office/officeart/2005/8/layout/orgChart1"/>
    <dgm:cxn modelId="{13D880C9-B18E-4FAD-A221-47EA3D9676D7}" type="presParOf" srcId="{EF802672-5ECA-4385-BE09-92A7A192D018}" destId="{E43CF564-0C0D-4C0E-91C8-55CF36A65DCF}" srcOrd="0" destOrd="0" presId="urn:microsoft.com/office/officeart/2005/8/layout/orgChart1"/>
    <dgm:cxn modelId="{ED950DD1-8DE6-4D66-BD77-D75772A86D63}" type="presParOf" srcId="{EF802672-5ECA-4385-BE09-92A7A192D018}" destId="{969DE90D-AEA2-4D1F-9BEA-C49963392208}" srcOrd="1" destOrd="0" presId="urn:microsoft.com/office/officeart/2005/8/layout/orgChart1"/>
    <dgm:cxn modelId="{0063A66B-C7A8-4C43-8630-DAE77627D331}" type="presParOf" srcId="{C3FF8B5A-96E8-4344-9324-BD2851025225}" destId="{80183F0A-9B38-4776-8429-CAF88529FF22}" srcOrd="1" destOrd="0" presId="urn:microsoft.com/office/officeart/2005/8/layout/orgChart1"/>
    <dgm:cxn modelId="{89378C7E-8DAE-448F-B81C-70FB5EC7D128}" type="presParOf" srcId="{C3FF8B5A-96E8-4344-9324-BD2851025225}" destId="{9C3AC57E-0C8E-4D95-B675-1E6AAB9E9C3C}" srcOrd="2" destOrd="0" presId="urn:microsoft.com/office/officeart/2005/8/layout/orgChart1"/>
    <dgm:cxn modelId="{9B30DA31-B09E-4190-A7D6-EF09AE0B4796}" type="presParOf" srcId="{96CCF797-0C36-4DA4-B7E1-74BEECB6A6A9}" destId="{0B2935BC-E21D-492F-9793-252229505C8C}" srcOrd="22" destOrd="0" presId="urn:microsoft.com/office/officeart/2005/8/layout/orgChart1"/>
    <dgm:cxn modelId="{EF17511D-E1A2-4258-BA9A-06619C67E014}" type="presParOf" srcId="{96CCF797-0C36-4DA4-B7E1-74BEECB6A6A9}" destId="{9D4E4677-FFD1-45C8-875D-DA5663AAFF3A}" srcOrd="23" destOrd="0" presId="urn:microsoft.com/office/officeart/2005/8/layout/orgChart1"/>
    <dgm:cxn modelId="{6572D94B-11A2-4F9E-A5F4-3FC1AF7869FE}" type="presParOf" srcId="{9D4E4677-FFD1-45C8-875D-DA5663AAFF3A}" destId="{E1BD825E-D864-4636-A116-543560E35168}" srcOrd="0" destOrd="0" presId="urn:microsoft.com/office/officeart/2005/8/layout/orgChart1"/>
    <dgm:cxn modelId="{AD0B59DD-3FB3-4FA6-B188-9459D5F05ACA}" type="presParOf" srcId="{E1BD825E-D864-4636-A116-543560E35168}" destId="{B3EF620B-B13A-47B1-83BB-E5133CCA19A2}" srcOrd="0" destOrd="0" presId="urn:microsoft.com/office/officeart/2005/8/layout/orgChart1"/>
    <dgm:cxn modelId="{B2BEE073-687E-4074-A453-E48585142916}" type="presParOf" srcId="{E1BD825E-D864-4636-A116-543560E35168}" destId="{CBB23013-FD03-4A47-A706-F73B87E9D39E}" srcOrd="1" destOrd="0" presId="urn:microsoft.com/office/officeart/2005/8/layout/orgChart1"/>
    <dgm:cxn modelId="{E4F8D7EC-CE13-4179-9E74-61BD55F10DBB}" type="presParOf" srcId="{9D4E4677-FFD1-45C8-875D-DA5663AAFF3A}" destId="{F06E8F64-628D-4A03-9113-438336940499}" srcOrd="1" destOrd="0" presId="urn:microsoft.com/office/officeart/2005/8/layout/orgChart1"/>
    <dgm:cxn modelId="{E250BFD7-976C-4E20-B765-3CA26C4A0504}" type="presParOf" srcId="{9D4E4677-FFD1-45C8-875D-DA5663AAFF3A}" destId="{D1ABEA19-41BB-42DF-A2F1-0FB1984FF309}" srcOrd="2" destOrd="0" presId="urn:microsoft.com/office/officeart/2005/8/layout/orgChart1"/>
    <dgm:cxn modelId="{80011FD2-0E1D-45B9-80F2-78B4E21B547F}" type="presParOf" srcId="{96CCF797-0C36-4DA4-B7E1-74BEECB6A6A9}" destId="{28291A97-2D1D-4134-8C2C-F94EBCA579C5}" srcOrd="24" destOrd="0" presId="urn:microsoft.com/office/officeart/2005/8/layout/orgChart1"/>
    <dgm:cxn modelId="{FFAB256A-38DB-4BD1-B83D-064416B19CC6}" type="presParOf" srcId="{96CCF797-0C36-4DA4-B7E1-74BEECB6A6A9}" destId="{EE70566D-8339-442F-BA09-74D4558D3019}" srcOrd="25" destOrd="0" presId="urn:microsoft.com/office/officeart/2005/8/layout/orgChart1"/>
    <dgm:cxn modelId="{A66CA10A-FCD9-4712-8504-60B03CC4722B}" type="presParOf" srcId="{EE70566D-8339-442F-BA09-74D4558D3019}" destId="{079891A1-3092-4BD8-889F-61A845B07916}" srcOrd="0" destOrd="0" presId="urn:microsoft.com/office/officeart/2005/8/layout/orgChart1"/>
    <dgm:cxn modelId="{6858DEBD-2FBD-4109-A47D-3A1F6F262E34}" type="presParOf" srcId="{079891A1-3092-4BD8-889F-61A845B07916}" destId="{44827205-0B38-4837-8445-7BA6CFDB130A}" srcOrd="0" destOrd="0" presId="urn:microsoft.com/office/officeart/2005/8/layout/orgChart1"/>
    <dgm:cxn modelId="{DF46687A-42DD-40B6-B66F-2EFF59DFDD6A}" type="presParOf" srcId="{079891A1-3092-4BD8-889F-61A845B07916}" destId="{831F0302-F81C-47CB-ADD7-D92676BA5E50}" srcOrd="1" destOrd="0" presId="urn:microsoft.com/office/officeart/2005/8/layout/orgChart1"/>
    <dgm:cxn modelId="{05B2849F-55D9-4466-91F3-5CD4A0D7DA3F}" type="presParOf" srcId="{EE70566D-8339-442F-BA09-74D4558D3019}" destId="{A39B5DD3-47BE-4134-9009-D61DDC6C8002}" srcOrd="1" destOrd="0" presId="urn:microsoft.com/office/officeart/2005/8/layout/orgChart1"/>
    <dgm:cxn modelId="{E2B9917A-D0F1-4325-8B16-399DA0AF125C}" type="presParOf" srcId="{EE70566D-8339-442F-BA09-74D4558D3019}" destId="{2EE0D4B2-5457-4219-B38D-253D7D6ED233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1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/>
            <a:t>Scenarios for NCTS/TIR-DATA Pilot Project (TIR)</a:t>
          </a:r>
          <a:endParaRPr lang="en-US" sz="1400" b="1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/>
      <dgm:spPr/>
      <dgm:t>
        <a:bodyPr/>
        <a:lstStyle/>
        <a:p>
          <a:r>
            <a:rPr lang="en-GB"/>
            <a:t>T-TRA-TIR-M-001-Normal procedure-TIR movement data for NCTS/TIR-DATA pilot project</a:t>
          </a:r>
          <a:endParaRPr lang="en-US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DC5DA02B-48F6-43DC-95FF-E2A498413E64}">
      <dgm:prSet/>
      <dgm:spPr/>
      <dgm:t>
        <a:bodyPr/>
        <a:lstStyle/>
        <a:p>
          <a:r>
            <a:rPr lang="en-GB"/>
            <a:t>Other Possible Scenarios</a:t>
          </a:r>
          <a:endParaRPr lang="en-US"/>
        </a:p>
      </dgm:t>
    </dgm:pt>
    <dgm:pt modelId="{191DA4BC-F813-432C-AF59-A0971CE8081B}" type="parTrans" cxnId="{BEAB56C0-ED00-4C01-99F6-D75A2F4A02BF}">
      <dgm:prSet/>
      <dgm:spPr/>
      <dgm:t>
        <a:bodyPr/>
        <a:lstStyle/>
        <a:p>
          <a:endParaRPr lang="en-US"/>
        </a:p>
      </dgm:t>
    </dgm:pt>
    <dgm:pt modelId="{1566620C-5B1A-469D-AAF2-8B6C06B4F14C}" type="sibTrans" cxnId="{BEAB56C0-ED00-4C01-99F6-D75A2F4A02BF}">
      <dgm:prSet/>
      <dgm:spPr/>
      <dgm:t>
        <a:bodyPr/>
        <a:lstStyle/>
        <a:p>
          <a:endParaRPr lang="en-US"/>
        </a:p>
      </dgm:t>
    </dgm:pt>
    <dgm:pt modelId="{C427299F-BAB8-44A1-96B6-F959E7605F61}">
      <dgm:prSet/>
      <dgm:spPr/>
      <dgm:t>
        <a:bodyPr/>
        <a:lstStyle/>
        <a:p>
          <a:r>
            <a:rPr lang="en-GB"/>
            <a:t>National TIR Movements</a:t>
          </a:r>
          <a:endParaRPr lang="en-US"/>
        </a:p>
      </dgm:t>
    </dgm:pt>
    <dgm:pt modelId="{FADF2AD0-49BE-487E-993D-25EA205EE8C3}" type="parTrans" cxnId="{7FD3FD70-C2A5-4A62-9C95-C6F5836C7387}">
      <dgm:prSet/>
      <dgm:spPr/>
      <dgm:t>
        <a:bodyPr/>
        <a:lstStyle/>
        <a:p>
          <a:endParaRPr lang="en-US"/>
        </a:p>
      </dgm:t>
    </dgm:pt>
    <dgm:pt modelId="{6DEF5A5B-3F6D-4C05-900A-794F5B9AFEC4}" type="sibTrans" cxnId="{7FD3FD70-C2A5-4A62-9C95-C6F5836C7387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3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3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3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00D78693-65FF-48EF-958C-4A0866E81E82}" type="pres">
      <dgm:prSet presAssocID="{191DA4BC-F813-432C-AF59-A0971CE8081B}" presName="Name48" presStyleLbl="parChTrans1D2" presStyleIdx="1" presStyleCnt="3"/>
      <dgm:spPr/>
    </dgm:pt>
    <dgm:pt modelId="{FEDBAAD3-0495-406F-8B7F-A28A9EC2D245}" type="pres">
      <dgm:prSet presAssocID="{DC5DA02B-48F6-43DC-95FF-E2A498413E64}" presName="hierRoot2" presStyleCnt="0">
        <dgm:presLayoutVars>
          <dgm:hierBranch val="init"/>
        </dgm:presLayoutVars>
      </dgm:prSet>
      <dgm:spPr/>
    </dgm:pt>
    <dgm:pt modelId="{6FA6C31D-E063-4AE0-BD81-FFF29397C370}" type="pres">
      <dgm:prSet presAssocID="{DC5DA02B-48F6-43DC-95FF-E2A498413E64}" presName="rootComposite" presStyleCnt="0"/>
      <dgm:spPr/>
    </dgm:pt>
    <dgm:pt modelId="{3FF87A9F-400B-4FF1-82AB-74A335FA1725}" type="pres">
      <dgm:prSet presAssocID="{DC5DA02B-48F6-43DC-95FF-E2A498413E64}" presName="rootText" presStyleLbl="node2" presStyleIdx="1" presStyleCnt="3">
        <dgm:presLayoutVars>
          <dgm:chPref val="3"/>
        </dgm:presLayoutVars>
      </dgm:prSet>
      <dgm:spPr/>
    </dgm:pt>
    <dgm:pt modelId="{DEDB722B-2121-4857-8692-F9F46CDFCED6}" type="pres">
      <dgm:prSet presAssocID="{DC5DA02B-48F6-43DC-95FF-E2A498413E64}" presName="rootConnector" presStyleLbl="node2" presStyleIdx="1" presStyleCnt="3"/>
      <dgm:spPr/>
    </dgm:pt>
    <dgm:pt modelId="{ACCE8F09-F597-4698-B616-3D8143254AA1}" type="pres">
      <dgm:prSet presAssocID="{DC5DA02B-48F6-43DC-95FF-E2A498413E64}" presName="hierChild4" presStyleCnt="0"/>
      <dgm:spPr/>
    </dgm:pt>
    <dgm:pt modelId="{D6DC5F92-313C-4A3A-99D7-FA25DBE821A7}" type="pres">
      <dgm:prSet presAssocID="{DC5DA02B-48F6-43DC-95FF-E2A498413E64}" presName="hierChild5" presStyleCnt="0"/>
      <dgm:spPr/>
    </dgm:pt>
    <dgm:pt modelId="{6CF26F53-A541-42AE-AF7D-4E8D8A6E3410}" type="pres">
      <dgm:prSet presAssocID="{FADF2AD0-49BE-487E-993D-25EA205EE8C3}" presName="Name48" presStyleLbl="parChTrans1D2" presStyleIdx="2" presStyleCnt="3"/>
      <dgm:spPr/>
    </dgm:pt>
    <dgm:pt modelId="{B2C28EB2-E679-443A-85DB-819B5487B4EE}" type="pres">
      <dgm:prSet presAssocID="{C427299F-BAB8-44A1-96B6-F959E7605F61}" presName="hierRoot2" presStyleCnt="0">
        <dgm:presLayoutVars>
          <dgm:hierBranch val="init"/>
        </dgm:presLayoutVars>
      </dgm:prSet>
      <dgm:spPr/>
    </dgm:pt>
    <dgm:pt modelId="{D831AC2A-EF42-4357-9089-0B09CC9430FF}" type="pres">
      <dgm:prSet presAssocID="{C427299F-BAB8-44A1-96B6-F959E7605F61}" presName="rootComposite" presStyleCnt="0"/>
      <dgm:spPr/>
    </dgm:pt>
    <dgm:pt modelId="{8AEC1BB5-92C5-4C76-9C23-26987679CAEE}" type="pres">
      <dgm:prSet presAssocID="{C427299F-BAB8-44A1-96B6-F959E7605F61}" presName="rootText" presStyleLbl="node2" presStyleIdx="2" presStyleCnt="3">
        <dgm:presLayoutVars>
          <dgm:chPref val="3"/>
        </dgm:presLayoutVars>
      </dgm:prSet>
      <dgm:spPr/>
    </dgm:pt>
    <dgm:pt modelId="{C8ACF636-1963-47E0-953A-1CA155501BD2}" type="pres">
      <dgm:prSet presAssocID="{C427299F-BAB8-44A1-96B6-F959E7605F61}" presName="rootConnector" presStyleLbl="node2" presStyleIdx="2" presStyleCnt="3"/>
      <dgm:spPr/>
    </dgm:pt>
    <dgm:pt modelId="{2B0AE15C-99AE-4057-B599-90D7BC247F13}" type="pres">
      <dgm:prSet presAssocID="{C427299F-BAB8-44A1-96B6-F959E7605F61}" presName="hierChild4" presStyleCnt="0"/>
      <dgm:spPr/>
    </dgm:pt>
    <dgm:pt modelId="{17F560B8-F5CE-4A03-B4CA-AD1CFD38E364}" type="pres">
      <dgm:prSet presAssocID="{C427299F-BAB8-44A1-96B6-F959E7605F61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B4C93504-3873-407A-8FCF-FFC05B3AA47F}" type="presOf" srcId="{DC5DA02B-48F6-43DC-95FF-E2A498413E64}" destId="{DEDB722B-2121-4857-8692-F9F46CDFCED6}" srcOrd="1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22E7D106-88ED-4857-8B49-4CFE918B06EB}" type="presOf" srcId="{FADF2AD0-49BE-487E-993D-25EA205EE8C3}" destId="{6CF26F53-A541-42AE-AF7D-4E8D8A6E3410}" srcOrd="0" destOrd="0" presId="urn:microsoft.com/office/officeart/2005/8/layout/orgChart1"/>
    <dgm:cxn modelId="{6B46710C-9DE8-454F-8FCD-7CDD91099061}" type="presOf" srcId="{191DA4BC-F813-432C-AF59-A0971CE8081B}" destId="{00D78693-65FF-48EF-958C-4A0866E81E82}" srcOrd="0" destOrd="0" presId="urn:microsoft.com/office/officeart/2005/8/layout/orgChart1"/>
    <dgm:cxn modelId="{B1D6503F-8657-47E8-9302-5FA99617B42B}" type="presOf" srcId="{C427299F-BAB8-44A1-96B6-F959E7605F61}" destId="{C8ACF636-1963-47E0-953A-1CA155501BD2}" srcOrd="1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7FD3FD70-C2A5-4A62-9C95-C6F5836C7387}" srcId="{A74FF41F-1F24-4F50-94A9-E09C08177381}" destId="{C427299F-BAB8-44A1-96B6-F959E7605F61}" srcOrd="2" destOrd="0" parTransId="{FADF2AD0-49BE-487E-993D-25EA205EE8C3}" sibTransId="{6DEF5A5B-3F6D-4C05-900A-794F5B9AFEC4}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BEAB56C0-ED00-4C01-99F6-D75A2F4A02BF}" srcId="{A74FF41F-1F24-4F50-94A9-E09C08177381}" destId="{DC5DA02B-48F6-43DC-95FF-E2A498413E64}" srcOrd="1" destOrd="0" parTransId="{191DA4BC-F813-432C-AF59-A0971CE8081B}" sibTransId="{1566620C-5B1A-469D-AAF2-8B6C06B4F14C}"/>
    <dgm:cxn modelId="{5934A5C7-EE7F-4A9C-B730-5F2677C717D8}" type="presOf" srcId="{C427299F-BAB8-44A1-96B6-F959E7605F61}" destId="{8AEC1BB5-92C5-4C76-9C23-26987679CAEE}" srcOrd="0" destOrd="0" presId="urn:microsoft.com/office/officeart/2005/8/layout/orgChart1"/>
    <dgm:cxn modelId="{FE973BD6-3525-4EB8-85AC-C1FCA649E330}" type="presOf" srcId="{DC5DA02B-48F6-43DC-95FF-E2A498413E64}" destId="{3FF87A9F-400B-4FF1-82AB-74A335FA1725}" srcOrd="0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B194527A-5C37-4DF7-B87F-634984B29D14}" type="presParOf" srcId="{96CCF797-0C36-4DA4-B7E1-74BEECB6A6A9}" destId="{00D78693-65FF-48EF-958C-4A0866E81E82}" srcOrd="2" destOrd="0" presId="urn:microsoft.com/office/officeart/2005/8/layout/orgChart1"/>
    <dgm:cxn modelId="{0E807D2C-E543-4D34-B8F9-A26040FC0F69}" type="presParOf" srcId="{96CCF797-0C36-4DA4-B7E1-74BEECB6A6A9}" destId="{FEDBAAD3-0495-406F-8B7F-A28A9EC2D245}" srcOrd="3" destOrd="0" presId="urn:microsoft.com/office/officeart/2005/8/layout/orgChart1"/>
    <dgm:cxn modelId="{CFA58E4C-AB96-4A6A-B820-0BB995DD05B2}" type="presParOf" srcId="{FEDBAAD3-0495-406F-8B7F-A28A9EC2D245}" destId="{6FA6C31D-E063-4AE0-BD81-FFF29397C370}" srcOrd="0" destOrd="0" presId="urn:microsoft.com/office/officeart/2005/8/layout/orgChart1"/>
    <dgm:cxn modelId="{509D094C-0332-477C-A90B-FAA47E1ADEF3}" type="presParOf" srcId="{6FA6C31D-E063-4AE0-BD81-FFF29397C370}" destId="{3FF87A9F-400B-4FF1-82AB-74A335FA1725}" srcOrd="0" destOrd="0" presId="urn:microsoft.com/office/officeart/2005/8/layout/orgChart1"/>
    <dgm:cxn modelId="{2EF9B115-8566-4DB2-BEE5-5410D3033EAB}" type="presParOf" srcId="{6FA6C31D-E063-4AE0-BD81-FFF29397C370}" destId="{DEDB722B-2121-4857-8692-F9F46CDFCED6}" srcOrd="1" destOrd="0" presId="urn:microsoft.com/office/officeart/2005/8/layout/orgChart1"/>
    <dgm:cxn modelId="{604619E3-7F75-476A-ABC2-C9CF5D71555C}" type="presParOf" srcId="{FEDBAAD3-0495-406F-8B7F-A28A9EC2D245}" destId="{ACCE8F09-F597-4698-B616-3D8143254AA1}" srcOrd="1" destOrd="0" presId="urn:microsoft.com/office/officeart/2005/8/layout/orgChart1"/>
    <dgm:cxn modelId="{9581D41C-7448-4253-9226-CD0F6745268B}" type="presParOf" srcId="{FEDBAAD3-0495-406F-8B7F-A28A9EC2D245}" destId="{D6DC5F92-313C-4A3A-99D7-FA25DBE821A7}" srcOrd="2" destOrd="0" presId="urn:microsoft.com/office/officeart/2005/8/layout/orgChart1"/>
    <dgm:cxn modelId="{3A603DBD-562A-4873-A565-A25CD6C4E7DF}" type="presParOf" srcId="{96CCF797-0C36-4DA4-B7E1-74BEECB6A6A9}" destId="{6CF26F53-A541-42AE-AF7D-4E8D8A6E3410}" srcOrd="4" destOrd="0" presId="urn:microsoft.com/office/officeart/2005/8/layout/orgChart1"/>
    <dgm:cxn modelId="{FC722374-8132-4889-83D8-1B1ADF4133EA}" type="presParOf" srcId="{96CCF797-0C36-4DA4-B7E1-74BEECB6A6A9}" destId="{B2C28EB2-E679-443A-85DB-819B5487B4EE}" srcOrd="5" destOrd="0" presId="urn:microsoft.com/office/officeart/2005/8/layout/orgChart1"/>
    <dgm:cxn modelId="{8BFCC69B-C0D9-4C04-BB7E-A90525699578}" type="presParOf" srcId="{B2C28EB2-E679-443A-85DB-819B5487B4EE}" destId="{D831AC2A-EF42-4357-9089-0B09CC9430FF}" srcOrd="0" destOrd="0" presId="urn:microsoft.com/office/officeart/2005/8/layout/orgChart1"/>
    <dgm:cxn modelId="{90B7CF83-CC44-48CE-B69F-67470ADCCA42}" type="presParOf" srcId="{D831AC2A-EF42-4357-9089-0B09CC9430FF}" destId="{8AEC1BB5-92C5-4C76-9C23-26987679CAEE}" srcOrd="0" destOrd="0" presId="urn:microsoft.com/office/officeart/2005/8/layout/orgChart1"/>
    <dgm:cxn modelId="{5FD953DD-B131-4160-A577-4F77AFB727DD}" type="presParOf" srcId="{D831AC2A-EF42-4357-9089-0B09CC9430FF}" destId="{C8ACF636-1963-47E0-953A-1CA155501BD2}" srcOrd="1" destOrd="0" presId="urn:microsoft.com/office/officeart/2005/8/layout/orgChart1"/>
    <dgm:cxn modelId="{36DDE795-608D-47D4-ACEB-73465AD43457}" type="presParOf" srcId="{B2C28EB2-E679-443A-85DB-819B5487B4EE}" destId="{2B0AE15C-99AE-4057-B599-90D7BC247F13}" srcOrd="1" destOrd="0" presId="urn:microsoft.com/office/officeart/2005/8/layout/orgChart1"/>
    <dgm:cxn modelId="{E3370C34-D0C5-41D4-AD25-62FC5FAD1EC0}" type="presParOf" srcId="{B2C28EB2-E679-443A-85DB-819B5487B4EE}" destId="{17F560B8-F5CE-4A03-B4CA-AD1CFD38E364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2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1_1" csCatId="accent1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rgbClr val="70AD47">
            <a:hueOff val="0"/>
            <a:satOff val="0"/>
            <a:lumOff val="0"/>
            <a:alphaOff val="0"/>
          </a:srgbClr>
        </a:solidFill>
        <a:ln w="12700" cap="flat" cmpd="sng" algn="ctr">
          <a:solidFill>
            <a:prstClr val="white">
              <a:hueOff val="0"/>
              <a:satOff val="0"/>
              <a:lumOff val="0"/>
              <a:alphaOff val="0"/>
            </a:prstClr>
          </a:solidFill>
          <a:prstDash val="solid"/>
          <a:miter lim="800000"/>
        </a:ln>
        <a:effectLst/>
      </dgm:spPr>
      <dgm:t>
        <a:bodyPr spcFirstLastPara="0" vert="horz" wrap="square" lIns="10160" tIns="10160" rIns="10160" bIns="10160" numCol="1" spcCol="1270" anchor="ctr" anchorCtr="0"/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Wingdings" panose="05000000000000000000" pitchFamily="2" charset="2"/>
            <a:buNone/>
          </a:pPr>
          <a:r>
            <a:rPr lang="en-US" sz="1400" b="0" i="0" kern="1200">
              <a:solidFill>
                <a:prstClr val="white"/>
              </a:solidFill>
              <a:latin typeface="Calibri" panose="020F0502020204030204"/>
              <a:ea typeface="+mn-ea"/>
              <a:cs typeface="+mn-cs"/>
            </a:rPr>
            <a:t>Export followed by transit (EFT)</a:t>
          </a:r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 sz="1200" b="1" i="0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 sz="1200" b="1" i="0"/>
        </a:p>
      </dgm:t>
    </dgm:pt>
    <dgm:pt modelId="{F6B36A65-D8F1-40D4-B61C-E325F8F74122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Core Flow of the Export followed by Transit</a:t>
          </a:r>
          <a:endParaRPr lang="en-US" sz="1200" b="1" i="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 sz="1200" b="1" i="0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 sz="1200" b="1" i="0"/>
        </a:p>
      </dgm:t>
    </dgm:pt>
    <dgm:pt modelId="{C7814933-DAAE-4DD1-BE06-03558AECF714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Lodgment of Transit Declaration having Export as Previous Procedure – Negative response from Office of Exit</a:t>
          </a:r>
          <a:endParaRPr lang="en-US" sz="1200" b="1" i="0"/>
        </a:p>
      </dgm:t>
    </dgm:pt>
    <dgm:pt modelId="{4B711AFC-3EFA-4F9C-8F01-54F0BC51DF96}" type="parTrans" cxnId="{2E032EC8-64C9-45FB-8477-4532C0A282DB}">
      <dgm:prSet/>
      <dgm:spPr/>
      <dgm:t>
        <a:bodyPr/>
        <a:lstStyle/>
        <a:p>
          <a:endParaRPr lang="en-GB"/>
        </a:p>
      </dgm:t>
    </dgm:pt>
    <dgm:pt modelId="{E902B2E4-50B3-4A2B-A3CC-795D2B278CAF}" type="sibTrans" cxnId="{2E032EC8-64C9-45FB-8477-4532C0A282DB}">
      <dgm:prSet/>
      <dgm:spPr/>
      <dgm:t>
        <a:bodyPr/>
        <a:lstStyle/>
        <a:p>
          <a:endParaRPr lang="en-GB"/>
        </a:p>
      </dgm:t>
    </dgm:pt>
    <dgm:pt modelId="{54C42498-B876-49DF-89B3-E5B9E807A64D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Lodgment of Transit Declaration having Export as Previous Procedure – Unknown Export MRN and Positive IE503</a:t>
          </a:r>
          <a:endParaRPr lang="en-GB" sz="1200"/>
        </a:p>
      </dgm:t>
    </dgm:pt>
    <dgm:pt modelId="{420AB2A0-D50F-4B28-9AFC-40A000DE156F}" type="parTrans" cxnId="{74E376DB-08C9-4343-BDD6-3E4A418B95CA}">
      <dgm:prSet/>
      <dgm:spPr/>
      <dgm:t>
        <a:bodyPr/>
        <a:lstStyle/>
        <a:p>
          <a:endParaRPr lang="en-GB"/>
        </a:p>
      </dgm:t>
    </dgm:pt>
    <dgm:pt modelId="{0F0AC6CB-03A1-4659-8515-E2D6E4CEFBF6}" type="sibTrans" cxnId="{74E376DB-08C9-4343-BDD6-3E4A418B95CA}">
      <dgm:prSet/>
      <dgm:spPr/>
      <dgm:t>
        <a:bodyPr/>
        <a:lstStyle/>
        <a:p>
          <a:endParaRPr lang="en-GB"/>
        </a:p>
      </dgm:t>
    </dgm:pt>
    <dgm:pt modelId="{D0142170-BB6B-418D-B6B5-3595A5F7DF22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Lodgment of Transit Declaration having Export as Previous Procedure – Unknown Export MRN and Negative IE503</a:t>
          </a:r>
          <a:endParaRPr lang="en-GB" sz="1200"/>
        </a:p>
      </dgm:t>
    </dgm:pt>
    <dgm:pt modelId="{46A608ED-6B04-42CB-9707-1AE156196C35}" type="parTrans" cxnId="{E6F73721-3393-4E4F-B630-DD2016735B47}">
      <dgm:prSet/>
      <dgm:spPr/>
      <dgm:t>
        <a:bodyPr/>
        <a:lstStyle/>
        <a:p>
          <a:endParaRPr lang="en-GB"/>
        </a:p>
      </dgm:t>
    </dgm:pt>
    <dgm:pt modelId="{E3905AA4-0C9B-4CFD-B45A-0A69D1CBB363}" type="sibTrans" cxnId="{E6F73721-3393-4E4F-B630-DD2016735B47}">
      <dgm:prSet/>
      <dgm:spPr/>
      <dgm:t>
        <a:bodyPr/>
        <a:lstStyle/>
        <a:p>
          <a:endParaRPr lang="en-GB"/>
        </a:p>
      </dgm:t>
    </dgm:pt>
    <dgm:pt modelId="{AF274045-1AE8-4772-BF0D-870D7312246C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Invalidation of Transit Declaration having Export as Previous Procedure – Before release for Transit</a:t>
          </a:r>
          <a:endParaRPr lang="en-GB" sz="1200"/>
        </a:p>
      </dgm:t>
    </dgm:pt>
    <dgm:pt modelId="{5C134A3B-46E7-4E4A-B317-40F97BE2144C}" type="parTrans" cxnId="{0D4CC859-789D-4134-9B92-15EFE99AAC2C}">
      <dgm:prSet/>
      <dgm:spPr/>
      <dgm:t>
        <a:bodyPr/>
        <a:lstStyle/>
        <a:p>
          <a:endParaRPr lang="en-GB"/>
        </a:p>
      </dgm:t>
    </dgm:pt>
    <dgm:pt modelId="{6B5ECE4D-E82A-4D8B-82F6-07D233C89782}" type="sibTrans" cxnId="{0D4CC859-789D-4134-9B92-15EFE99AAC2C}">
      <dgm:prSet/>
      <dgm:spPr/>
      <dgm:t>
        <a:bodyPr/>
        <a:lstStyle/>
        <a:p>
          <a:endParaRPr lang="en-GB"/>
        </a:p>
      </dgm:t>
    </dgm:pt>
    <dgm:pt modelId="{E937446D-9734-4601-BC42-D271ABBAC2C4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Invalidation of Transit Declaration having Export as Previous Procedure – After Release for Transit</a:t>
          </a:r>
          <a:endParaRPr lang="en-GB" sz="1200"/>
        </a:p>
      </dgm:t>
    </dgm:pt>
    <dgm:pt modelId="{CAD694B6-08CF-42C5-BF5E-A32DE2D5EFF3}" type="parTrans" cxnId="{2EB652EF-21E4-4E60-9534-B2C7E632DA98}">
      <dgm:prSet/>
      <dgm:spPr/>
      <dgm:t>
        <a:bodyPr/>
        <a:lstStyle/>
        <a:p>
          <a:endParaRPr lang="en-GB"/>
        </a:p>
      </dgm:t>
    </dgm:pt>
    <dgm:pt modelId="{BB7A9616-8511-4DC2-984D-CBF569C2D5F6}" type="sibTrans" cxnId="{2EB652EF-21E4-4E60-9534-B2C7E632DA98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49141" custScaleY="39580" custLinFactNeighborX="38572" custLinFactNeighborY="823">
        <dgm:presLayoutVars>
          <dgm:chPref val="3"/>
        </dgm:presLayoutVars>
      </dgm:prSet>
      <dgm:spPr>
        <a:xfrm>
          <a:off x="5794727" y="1166"/>
          <a:ext cx="1648249" cy="824124"/>
        </a:xfrm>
        <a:prstGeom prst="rect">
          <a:avLst/>
        </a:prstGeo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6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6" custScaleX="59920" custScaleY="51492" custLinFactNeighborX="37291" custLinFactNeighborY="-16263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6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6751D8DA-CB10-49CB-B113-56069B1472D4}" type="pres">
      <dgm:prSet presAssocID="{4B711AFC-3EFA-4F9C-8F01-54F0BC51DF96}" presName="Name48" presStyleLbl="parChTrans1D2" presStyleIdx="1" presStyleCnt="6"/>
      <dgm:spPr/>
    </dgm:pt>
    <dgm:pt modelId="{01C5BF7E-FAEF-41AB-9E03-A496F8A12A90}" type="pres">
      <dgm:prSet presAssocID="{C7814933-DAAE-4DD1-BE06-03558AECF714}" presName="hierRoot2" presStyleCnt="0">
        <dgm:presLayoutVars>
          <dgm:hierBranch val="init"/>
        </dgm:presLayoutVars>
      </dgm:prSet>
      <dgm:spPr/>
    </dgm:pt>
    <dgm:pt modelId="{486ED71A-9261-4FC5-8F02-58C190C83D5E}" type="pres">
      <dgm:prSet presAssocID="{C7814933-DAAE-4DD1-BE06-03558AECF714}" presName="rootComposite" presStyleCnt="0"/>
      <dgm:spPr/>
    </dgm:pt>
    <dgm:pt modelId="{277DE319-5E21-4B90-BB87-CA61E451646F}" type="pres">
      <dgm:prSet presAssocID="{C7814933-DAAE-4DD1-BE06-03558AECF714}" presName="rootText" presStyleLbl="node2" presStyleIdx="1" presStyleCnt="6" custScaleX="59920" custScaleY="51492" custLinFactNeighborX="39525" custLinFactNeighborY="-16309">
        <dgm:presLayoutVars>
          <dgm:chPref val="3"/>
        </dgm:presLayoutVars>
      </dgm:prSet>
      <dgm:spPr/>
    </dgm:pt>
    <dgm:pt modelId="{F2C1C299-2EA6-4751-9307-E4BBC44EAFD9}" type="pres">
      <dgm:prSet presAssocID="{C7814933-DAAE-4DD1-BE06-03558AECF714}" presName="rootConnector" presStyleLbl="node2" presStyleIdx="1" presStyleCnt="6"/>
      <dgm:spPr/>
    </dgm:pt>
    <dgm:pt modelId="{11A33E8C-F5B4-4717-A889-AD3D15A4749C}" type="pres">
      <dgm:prSet presAssocID="{C7814933-DAAE-4DD1-BE06-03558AECF714}" presName="hierChild4" presStyleCnt="0"/>
      <dgm:spPr/>
    </dgm:pt>
    <dgm:pt modelId="{1EA005B5-4B66-4F04-9A6E-4C773FD4D0FB}" type="pres">
      <dgm:prSet presAssocID="{C7814933-DAAE-4DD1-BE06-03558AECF714}" presName="hierChild5" presStyleCnt="0"/>
      <dgm:spPr/>
    </dgm:pt>
    <dgm:pt modelId="{CDB515B6-5734-4282-826A-AA289CCCA351}" type="pres">
      <dgm:prSet presAssocID="{420AB2A0-D50F-4B28-9AFC-40A000DE156F}" presName="Name48" presStyleLbl="parChTrans1D2" presStyleIdx="2" presStyleCnt="6"/>
      <dgm:spPr/>
    </dgm:pt>
    <dgm:pt modelId="{3CB74C55-8DE3-4980-A1CE-D4A0A67298FA}" type="pres">
      <dgm:prSet presAssocID="{54C42498-B876-49DF-89B3-E5B9E807A64D}" presName="hierRoot2" presStyleCnt="0">
        <dgm:presLayoutVars>
          <dgm:hierBranch val="init"/>
        </dgm:presLayoutVars>
      </dgm:prSet>
      <dgm:spPr/>
    </dgm:pt>
    <dgm:pt modelId="{310063B8-83C2-4BD8-AB05-8274037023B9}" type="pres">
      <dgm:prSet presAssocID="{54C42498-B876-49DF-89B3-E5B9E807A64D}" presName="rootComposite" presStyleCnt="0"/>
      <dgm:spPr/>
    </dgm:pt>
    <dgm:pt modelId="{36DF26E8-C65E-4960-8DB0-AEC3ABE3A450}" type="pres">
      <dgm:prSet presAssocID="{54C42498-B876-49DF-89B3-E5B9E807A64D}" presName="rootText" presStyleLbl="node2" presStyleIdx="2" presStyleCnt="6" custScaleX="59920" custScaleY="51492" custLinFactNeighborX="37291" custLinFactNeighborY="-38182">
        <dgm:presLayoutVars>
          <dgm:chPref val="3"/>
        </dgm:presLayoutVars>
      </dgm:prSet>
      <dgm:spPr/>
    </dgm:pt>
    <dgm:pt modelId="{8BF765FE-8B3B-4A9C-A8D1-F1AA0F2E5FAF}" type="pres">
      <dgm:prSet presAssocID="{54C42498-B876-49DF-89B3-E5B9E807A64D}" presName="rootConnector" presStyleLbl="node2" presStyleIdx="2" presStyleCnt="6"/>
      <dgm:spPr/>
    </dgm:pt>
    <dgm:pt modelId="{CD47A47B-9C70-464F-BD8B-6A14E5420903}" type="pres">
      <dgm:prSet presAssocID="{54C42498-B876-49DF-89B3-E5B9E807A64D}" presName="hierChild4" presStyleCnt="0"/>
      <dgm:spPr/>
    </dgm:pt>
    <dgm:pt modelId="{1712445B-5BB6-46ED-9B53-2A1D1EC76FDE}" type="pres">
      <dgm:prSet presAssocID="{54C42498-B876-49DF-89B3-E5B9E807A64D}" presName="hierChild5" presStyleCnt="0"/>
      <dgm:spPr/>
    </dgm:pt>
    <dgm:pt modelId="{12B7733A-1C78-4BBF-8524-5B80EC1B4E4F}" type="pres">
      <dgm:prSet presAssocID="{46A608ED-6B04-42CB-9707-1AE156196C35}" presName="Name48" presStyleLbl="parChTrans1D2" presStyleIdx="3" presStyleCnt="6"/>
      <dgm:spPr/>
    </dgm:pt>
    <dgm:pt modelId="{6F4CECB1-6D0E-4630-9688-491433A61107}" type="pres">
      <dgm:prSet presAssocID="{D0142170-BB6B-418D-B6B5-3595A5F7DF22}" presName="hierRoot2" presStyleCnt="0">
        <dgm:presLayoutVars>
          <dgm:hierBranch val="init"/>
        </dgm:presLayoutVars>
      </dgm:prSet>
      <dgm:spPr/>
    </dgm:pt>
    <dgm:pt modelId="{B955F87A-9B43-4A57-84A7-0EC3B4C29D9B}" type="pres">
      <dgm:prSet presAssocID="{D0142170-BB6B-418D-B6B5-3595A5F7DF22}" presName="rootComposite" presStyleCnt="0"/>
      <dgm:spPr/>
    </dgm:pt>
    <dgm:pt modelId="{87231AB1-EEF5-4C1B-BD63-4D62A7D056BD}" type="pres">
      <dgm:prSet presAssocID="{D0142170-BB6B-418D-B6B5-3595A5F7DF22}" presName="rootText" presStyleLbl="node2" presStyleIdx="3" presStyleCnt="6" custScaleX="59920" custScaleY="51492" custLinFactNeighborX="38440" custLinFactNeighborY="-38182">
        <dgm:presLayoutVars>
          <dgm:chPref val="3"/>
        </dgm:presLayoutVars>
      </dgm:prSet>
      <dgm:spPr/>
    </dgm:pt>
    <dgm:pt modelId="{2F8FF606-4340-4814-B804-49B999CD27F2}" type="pres">
      <dgm:prSet presAssocID="{D0142170-BB6B-418D-B6B5-3595A5F7DF22}" presName="rootConnector" presStyleLbl="node2" presStyleIdx="3" presStyleCnt="6"/>
      <dgm:spPr/>
    </dgm:pt>
    <dgm:pt modelId="{8DD2199D-FA74-478F-9785-45D37702D036}" type="pres">
      <dgm:prSet presAssocID="{D0142170-BB6B-418D-B6B5-3595A5F7DF22}" presName="hierChild4" presStyleCnt="0"/>
      <dgm:spPr/>
    </dgm:pt>
    <dgm:pt modelId="{F62E24FD-9718-477D-8EE5-3C616711F3C2}" type="pres">
      <dgm:prSet presAssocID="{D0142170-BB6B-418D-B6B5-3595A5F7DF22}" presName="hierChild5" presStyleCnt="0"/>
      <dgm:spPr/>
    </dgm:pt>
    <dgm:pt modelId="{E40F5379-CE0A-42A9-9CAE-3FF1E89EF7EA}" type="pres">
      <dgm:prSet presAssocID="{5C134A3B-46E7-4E4A-B317-40F97BE2144C}" presName="Name48" presStyleLbl="parChTrans1D2" presStyleIdx="4" presStyleCnt="6"/>
      <dgm:spPr/>
    </dgm:pt>
    <dgm:pt modelId="{7FDDE00C-8C3E-42FC-9CDA-A3410F774CE1}" type="pres">
      <dgm:prSet presAssocID="{AF274045-1AE8-4772-BF0D-870D7312246C}" presName="hierRoot2" presStyleCnt="0">
        <dgm:presLayoutVars>
          <dgm:hierBranch val="init"/>
        </dgm:presLayoutVars>
      </dgm:prSet>
      <dgm:spPr/>
    </dgm:pt>
    <dgm:pt modelId="{EB5417BA-B711-427B-8703-006CB1DC733E}" type="pres">
      <dgm:prSet presAssocID="{AF274045-1AE8-4772-BF0D-870D7312246C}" presName="rootComposite" presStyleCnt="0"/>
      <dgm:spPr/>
    </dgm:pt>
    <dgm:pt modelId="{A5215B8F-4AF8-4BA5-8067-831C792B8615}" type="pres">
      <dgm:prSet presAssocID="{AF274045-1AE8-4772-BF0D-870D7312246C}" presName="rootText" presStyleLbl="node2" presStyleIdx="4" presStyleCnt="6" custScaleX="59920" custScaleY="51492" custLinFactNeighborX="37580" custLinFactNeighborY="-59240">
        <dgm:presLayoutVars>
          <dgm:chPref val="3"/>
        </dgm:presLayoutVars>
      </dgm:prSet>
      <dgm:spPr/>
    </dgm:pt>
    <dgm:pt modelId="{9DD17CE2-492A-4BC2-B31D-3B6DAFA5CC36}" type="pres">
      <dgm:prSet presAssocID="{AF274045-1AE8-4772-BF0D-870D7312246C}" presName="rootConnector" presStyleLbl="node2" presStyleIdx="4" presStyleCnt="6"/>
      <dgm:spPr/>
    </dgm:pt>
    <dgm:pt modelId="{0E4F5A1F-341D-472F-88DB-94455C798D71}" type="pres">
      <dgm:prSet presAssocID="{AF274045-1AE8-4772-BF0D-870D7312246C}" presName="hierChild4" presStyleCnt="0"/>
      <dgm:spPr/>
    </dgm:pt>
    <dgm:pt modelId="{ACD4EB76-C094-473F-B3B3-AD064BE2A573}" type="pres">
      <dgm:prSet presAssocID="{AF274045-1AE8-4772-BF0D-870D7312246C}" presName="hierChild5" presStyleCnt="0"/>
      <dgm:spPr/>
    </dgm:pt>
    <dgm:pt modelId="{82824AE6-23BC-4DBF-B8F6-E3D2E2B40FA0}" type="pres">
      <dgm:prSet presAssocID="{CAD694B6-08CF-42C5-BF5E-A32DE2D5EFF3}" presName="Name48" presStyleLbl="parChTrans1D2" presStyleIdx="5" presStyleCnt="6"/>
      <dgm:spPr/>
    </dgm:pt>
    <dgm:pt modelId="{8995F185-B09C-4D83-B339-8A8C8AF21568}" type="pres">
      <dgm:prSet presAssocID="{E937446D-9734-4601-BC42-D271ABBAC2C4}" presName="hierRoot2" presStyleCnt="0">
        <dgm:presLayoutVars>
          <dgm:hierBranch val="init"/>
        </dgm:presLayoutVars>
      </dgm:prSet>
      <dgm:spPr/>
    </dgm:pt>
    <dgm:pt modelId="{847B519B-51DC-4B54-97E3-F6F11A3FACF1}" type="pres">
      <dgm:prSet presAssocID="{E937446D-9734-4601-BC42-D271ABBAC2C4}" presName="rootComposite" presStyleCnt="0"/>
      <dgm:spPr/>
    </dgm:pt>
    <dgm:pt modelId="{1B39B469-6092-4463-9877-6EA6EA44A9A3}" type="pres">
      <dgm:prSet presAssocID="{E937446D-9734-4601-BC42-D271ABBAC2C4}" presName="rootText" presStyleLbl="node2" presStyleIdx="5" presStyleCnt="6" custScaleX="59768" custScaleY="53454" custLinFactNeighborX="39806" custLinFactNeighborY="-59984">
        <dgm:presLayoutVars>
          <dgm:chPref val="3"/>
        </dgm:presLayoutVars>
      </dgm:prSet>
      <dgm:spPr/>
    </dgm:pt>
    <dgm:pt modelId="{64901896-3244-447F-9C06-9000324507B7}" type="pres">
      <dgm:prSet presAssocID="{E937446D-9734-4601-BC42-D271ABBAC2C4}" presName="rootConnector" presStyleLbl="node2" presStyleIdx="5" presStyleCnt="6"/>
      <dgm:spPr/>
    </dgm:pt>
    <dgm:pt modelId="{68E05F97-99B0-4608-9131-75DE502D0910}" type="pres">
      <dgm:prSet presAssocID="{E937446D-9734-4601-BC42-D271ABBAC2C4}" presName="hierChild4" presStyleCnt="0"/>
      <dgm:spPr/>
    </dgm:pt>
    <dgm:pt modelId="{B01C7B6D-8C04-44BC-8F46-E43379588BCB}" type="pres">
      <dgm:prSet presAssocID="{E937446D-9734-4601-BC42-D271ABBAC2C4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73A70103-EC73-45A9-A8BA-2812E6897725}" type="presOf" srcId="{46A608ED-6B04-42CB-9707-1AE156196C35}" destId="{12B7733A-1C78-4BBF-8524-5B80EC1B4E4F}" srcOrd="0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99D5E714-031B-4019-82AF-506C3D28976B}" type="presOf" srcId="{CAD694B6-08CF-42C5-BF5E-A32DE2D5EFF3}" destId="{82824AE6-23BC-4DBF-B8F6-E3D2E2B40FA0}" srcOrd="0" destOrd="0" presId="urn:microsoft.com/office/officeart/2005/8/layout/orgChart1"/>
    <dgm:cxn modelId="{D3A82319-355F-4734-A5EA-C74312CF9D84}" type="presOf" srcId="{AF274045-1AE8-4772-BF0D-870D7312246C}" destId="{9DD17CE2-492A-4BC2-B31D-3B6DAFA5CC36}" srcOrd="1" destOrd="0" presId="urn:microsoft.com/office/officeart/2005/8/layout/orgChart1"/>
    <dgm:cxn modelId="{E6F73721-3393-4E4F-B630-DD2016735B47}" srcId="{A74FF41F-1F24-4F50-94A9-E09C08177381}" destId="{D0142170-BB6B-418D-B6B5-3595A5F7DF22}" srcOrd="3" destOrd="0" parTransId="{46A608ED-6B04-42CB-9707-1AE156196C35}" sibTransId="{E3905AA4-0C9B-4CFD-B45A-0A69D1CBB363}"/>
    <dgm:cxn modelId="{685A4125-FCBA-44DE-9849-7C6BB42572B3}" type="presOf" srcId="{C7814933-DAAE-4DD1-BE06-03558AECF714}" destId="{F2C1C299-2EA6-4751-9307-E4BBC44EAFD9}" srcOrd="1" destOrd="0" presId="urn:microsoft.com/office/officeart/2005/8/layout/orgChart1"/>
    <dgm:cxn modelId="{2439B027-79DB-47E1-9D11-75E9E0C44907}" type="presOf" srcId="{54C42498-B876-49DF-89B3-E5B9E807A64D}" destId="{36DF26E8-C65E-4960-8DB0-AEC3ABE3A450}" srcOrd="0" destOrd="0" presId="urn:microsoft.com/office/officeart/2005/8/layout/orgChart1"/>
    <dgm:cxn modelId="{CB6DEC41-0B84-41C2-B1B5-A7E769C91E18}" type="presOf" srcId="{5C134A3B-46E7-4E4A-B317-40F97BE2144C}" destId="{E40F5379-CE0A-42A9-9CAE-3FF1E89EF7EA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73D2A84A-F44C-4412-B8D7-C4EC7B199889}" type="presOf" srcId="{54C42498-B876-49DF-89B3-E5B9E807A64D}" destId="{8BF765FE-8B3B-4A9C-A8D1-F1AA0F2E5FAF}" srcOrd="1" destOrd="0" presId="urn:microsoft.com/office/officeart/2005/8/layout/orgChart1"/>
    <dgm:cxn modelId="{E677CB6B-60A5-4680-B2AC-42EF694FE47A}" type="presOf" srcId="{4B711AFC-3EFA-4F9C-8F01-54F0BC51DF96}" destId="{6751D8DA-CB10-49CB-B113-56069B1472D4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BE89FA70-8C65-4A25-8CE1-0A8EEF554680}" type="presOf" srcId="{D0142170-BB6B-418D-B6B5-3595A5F7DF22}" destId="{87231AB1-EEF5-4C1B-BD63-4D62A7D056BD}" srcOrd="0" destOrd="0" presId="urn:microsoft.com/office/officeart/2005/8/layout/orgChart1"/>
    <dgm:cxn modelId="{0D4CC859-789D-4134-9B92-15EFE99AAC2C}" srcId="{A74FF41F-1F24-4F50-94A9-E09C08177381}" destId="{AF274045-1AE8-4772-BF0D-870D7312246C}" srcOrd="4" destOrd="0" parTransId="{5C134A3B-46E7-4E4A-B317-40F97BE2144C}" sibTransId="{6B5ECE4D-E82A-4D8B-82F6-07D233C89782}"/>
    <dgm:cxn modelId="{5ECEC37B-0009-4AF4-B221-61B25B973141}" type="presOf" srcId="{C7814933-DAAE-4DD1-BE06-03558AECF714}" destId="{277DE319-5E21-4B90-BB87-CA61E451646F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DEEF4597-31D8-4842-9989-086E97B32F21}" type="presOf" srcId="{E937446D-9734-4601-BC42-D271ABBAC2C4}" destId="{1B39B469-6092-4463-9877-6EA6EA44A9A3}" srcOrd="0" destOrd="0" presId="urn:microsoft.com/office/officeart/2005/8/layout/orgChart1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EA0474A9-F445-484E-810C-95F92B700FA0}" type="presOf" srcId="{E937446D-9734-4601-BC42-D271ABBAC2C4}" destId="{64901896-3244-447F-9C06-9000324507B7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2E032EC8-64C9-45FB-8477-4532C0A282DB}" srcId="{A74FF41F-1F24-4F50-94A9-E09C08177381}" destId="{C7814933-DAAE-4DD1-BE06-03558AECF714}" srcOrd="1" destOrd="0" parTransId="{4B711AFC-3EFA-4F9C-8F01-54F0BC51DF96}" sibTransId="{E902B2E4-50B3-4A2B-A3CC-795D2B278CAF}"/>
    <dgm:cxn modelId="{D834FCC9-36B8-4B40-8953-C4A2F66BCD66}" type="presOf" srcId="{AF274045-1AE8-4772-BF0D-870D7312246C}" destId="{A5215B8F-4AF8-4BA5-8067-831C792B8615}" srcOrd="0" destOrd="0" presId="urn:microsoft.com/office/officeart/2005/8/layout/orgChart1"/>
    <dgm:cxn modelId="{74E376DB-08C9-4343-BDD6-3E4A418B95CA}" srcId="{A74FF41F-1F24-4F50-94A9-E09C08177381}" destId="{54C42498-B876-49DF-89B3-E5B9E807A64D}" srcOrd="2" destOrd="0" parTransId="{420AB2A0-D50F-4B28-9AFC-40A000DE156F}" sibTransId="{0F0AC6CB-03A1-4659-8515-E2D6E4CEFBF6}"/>
    <dgm:cxn modelId="{818AB1E3-7139-425C-8B1F-90FF88E4D8A5}" type="presOf" srcId="{420AB2A0-D50F-4B28-9AFC-40A000DE156F}" destId="{CDB515B6-5734-4282-826A-AA289CCCA351}" srcOrd="0" destOrd="0" presId="urn:microsoft.com/office/officeart/2005/8/layout/orgChart1"/>
    <dgm:cxn modelId="{2EB652EF-21E4-4E60-9534-B2C7E632DA98}" srcId="{A74FF41F-1F24-4F50-94A9-E09C08177381}" destId="{E937446D-9734-4601-BC42-D271ABBAC2C4}" srcOrd="5" destOrd="0" parTransId="{CAD694B6-08CF-42C5-BF5E-A32DE2D5EFF3}" sibTransId="{BB7A9616-8511-4DC2-984D-CBF569C2D5F6}"/>
    <dgm:cxn modelId="{4E3A73FA-D3D5-4E4D-A9A9-F5346C805576}" type="presOf" srcId="{D0142170-BB6B-418D-B6B5-3595A5F7DF22}" destId="{2F8FF606-4340-4814-B804-49B999CD27F2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532D9189-6C94-4613-8701-0EC2D87E8EDE}" type="presParOf" srcId="{96CCF797-0C36-4DA4-B7E1-74BEECB6A6A9}" destId="{6751D8DA-CB10-49CB-B113-56069B1472D4}" srcOrd="2" destOrd="0" presId="urn:microsoft.com/office/officeart/2005/8/layout/orgChart1"/>
    <dgm:cxn modelId="{7CB0771B-938C-4268-806D-F51C6622850C}" type="presParOf" srcId="{96CCF797-0C36-4DA4-B7E1-74BEECB6A6A9}" destId="{01C5BF7E-FAEF-41AB-9E03-A496F8A12A90}" srcOrd="3" destOrd="0" presId="urn:microsoft.com/office/officeart/2005/8/layout/orgChart1"/>
    <dgm:cxn modelId="{86BD01F6-E298-4B6C-8FB0-CC074EF3E116}" type="presParOf" srcId="{01C5BF7E-FAEF-41AB-9E03-A496F8A12A90}" destId="{486ED71A-9261-4FC5-8F02-58C190C83D5E}" srcOrd="0" destOrd="0" presId="urn:microsoft.com/office/officeart/2005/8/layout/orgChart1"/>
    <dgm:cxn modelId="{4952EF31-00DC-4EC0-B6DB-1BC797CF68B6}" type="presParOf" srcId="{486ED71A-9261-4FC5-8F02-58C190C83D5E}" destId="{277DE319-5E21-4B90-BB87-CA61E451646F}" srcOrd="0" destOrd="0" presId="urn:microsoft.com/office/officeart/2005/8/layout/orgChart1"/>
    <dgm:cxn modelId="{6A2AC2D7-43A2-43CC-BAD0-C609E6A6999E}" type="presParOf" srcId="{486ED71A-9261-4FC5-8F02-58C190C83D5E}" destId="{F2C1C299-2EA6-4751-9307-E4BBC44EAFD9}" srcOrd="1" destOrd="0" presId="urn:microsoft.com/office/officeart/2005/8/layout/orgChart1"/>
    <dgm:cxn modelId="{AD20F8B6-3E2B-48AB-BC36-039FA8B8542E}" type="presParOf" srcId="{01C5BF7E-FAEF-41AB-9E03-A496F8A12A90}" destId="{11A33E8C-F5B4-4717-A889-AD3D15A4749C}" srcOrd="1" destOrd="0" presId="urn:microsoft.com/office/officeart/2005/8/layout/orgChart1"/>
    <dgm:cxn modelId="{578CBAD3-4391-46AA-A31F-B0F41D52AA60}" type="presParOf" srcId="{01C5BF7E-FAEF-41AB-9E03-A496F8A12A90}" destId="{1EA005B5-4B66-4F04-9A6E-4C773FD4D0FB}" srcOrd="2" destOrd="0" presId="urn:microsoft.com/office/officeart/2005/8/layout/orgChart1"/>
    <dgm:cxn modelId="{477C2C91-EF2C-447F-BC7E-86BBAB03AD29}" type="presParOf" srcId="{96CCF797-0C36-4DA4-B7E1-74BEECB6A6A9}" destId="{CDB515B6-5734-4282-826A-AA289CCCA351}" srcOrd="4" destOrd="0" presId="urn:microsoft.com/office/officeart/2005/8/layout/orgChart1"/>
    <dgm:cxn modelId="{98B18E3B-2A6C-4A67-9FC2-274DCF9BEE93}" type="presParOf" srcId="{96CCF797-0C36-4DA4-B7E1-74BEECB6A6A9}" destId="{3CB74C55-8DE3-4980-A1CE-D4A0A67298FA}" srcOrd="5" destOrd="0" presId="urn:microsoft.com/office/officeart/2005/8/layout/orgChart1"/>
    <dgm:cxn modelId="{DE9C7D05-6B52-4CC8-8E2E-4467A39954A9}" type="presParOf" srcId="{3CB74C55-8DE3-4980-A1CE-D4A0A67298FA}" destId="{310063B8-83C2-4BD8-AB05-8274037023B9}" srcOrd="0" destOrd="0" presId="urn:microsoft.com/office/officeart/2005/8/layout/orgChart1"/>
    <dgm:cxn modelId="{C622C335-BD62-4CBA-8A77-7E89CB30C807}" type="presParOf" srcId="{310063B8-83C2-4BD8-AB05-8274037023B9}" destId="{36DF26E8-C65E-4960-8DB0-AEC3ABE3A450}" srcOrd="0" destOrd="0" presId="urn:microsoft.com/office/officeart/2005/8/layout/orgChart1"/>
    <dgm:cxn modelId="{7F9EE806-1F62-4D27-AED4-F2F1F02168BA}" type="presParOf" srcId="{310063B8-83C2-4BD8-AB05-8274037023B9}" destId="{8BF765FE-8B3B-4A9C-A8D1-F1AA0F2E5FAF}" srcOrd="1" destOrd="0" presId="urn:microsoft.com/office/officeart/2005/8/layout/orgChart1"/>
    <dgm:cxn modelId="{1DB81AAD-1D45-40E7-9803-4928B47FE654}" type="presParOf" srcId="{3CB74C55-8DE3-4980-A1CE-D4A0A67298FA}" destId="{CD47A47B-9C70-464F-BD8B-6A14E5420903}" srcOrd="1" destOrd="0" presId="urn:microsoft.com/office/officeart/2005/8/layout/orgChart1"/>
    <dgm:cxn modelId="{74EEDE00-F687-4B78-AFC0-627BD52B93B8}" type="presParOf" srcId="{3CB74C55-8DE3-4980-A1CE-D4A0A67298FA}" destId="{1712445B-5BB6-46ED-9B53-2A1D1EC76FDE}" srcOrd="2" destOrd="0" presId="urn:microsoft.com/office/officeart/2005/8/layout/orgChart1"/>
    <dgm:cxn modelId="{70E38224-1F36-461B-AD17-6B38448960E6}" type="presParOf" srcId="{96CCF797-0C36-4DA4-B7E1-74BEECB6A6A9}" destId="{12B7733A-1C78-4BBF-8524-5B80EC1B4E4F}" srcOrd="6" destOrd="0" presId="urn:microsoft.com/office/officeart/2005/8/layout/orgChart1"/>
    <dgm:cxn modelId="{1C3F5B1C-F12C-466E-8029-54F0DB7EF8B2}" type="presParOf" srcId="{96CCF797-0C36-4DA4-B7E1-74BEECB6A6A9}" destId="{6F4CECB1-6D0E-4630-9688-491433A61107}" srcOrd="7" destOrd="0" presId="urn:microsoft.com/office/officeart/2005/8/layout/orgChart1"/>
    <dgm:cxn modelId="{F35D6053-AA4B-46D9-A1FB-B9E481F95393}" type="presParOf" srcId="{6F4CECB1-6D0E-4630-9688-491433A61107}" destId="{B955F87A-9B43-4A57-84A7-0EC3B4C29D9B}" srcOrd="0" destOrd="0" presId="urn:microsoft.com/office/officeart/2005/8/layout/orgChart1"/>
    <dgm:cxn modelId="{D60A66F9-DAE9-4DB1-9476-CCC8C5671F60}" type="presParOf" srcId="{B955F87A-9B43-4A57-84A7-0EC3B4C29D9B}" destId="{87231AB1-EEF5-4C1B-BD63-4D62A7D056BD}" srcOrd="0" destOrd="0" presId="urn:microsoft.com/office/officeart/2005/8/layout/orgChart1"/>
    <dgm:cxn modelId="{2464A880-4A19-4573-B83E-B7B370827169}" type="presParOf" srcId="{B955F87A-9B43-4A57-84A7-0EC3B4C29D9B}" destId="{2F8FF606-4340-4814-B804-49B999CD27F2}" srcOrd="1" destOrd="0" presId="urn:microsoft.com/office/officeart/2005/8/layout/orgChart1"/>
    <dgm:cxn modelId="{3BC5DDCB-628D-4D8D-9A4D-0F0FA40EF77E}" type="presParOf" srcId="{6F4CECB1-6D0E-4630-9688-491433A61107}" destId="{8DD2199D-FA74-478F-9785-45D37702D036}" srcOrd="1" destOrd="0" presId="urn:microsoft.com/office/officeart/2005/8/layout/orgChart1"/>
    <dgm:cxn modelId="{4CD8790B-84A7-4FB5-973D-4088E6D07DFD}" type="presParOf" srcId="{6F4CECB1-6D0E-4630-9688-491433A61107}" destId="{F62E24FD-9718-477D-8EE5-3C616711F3C2}" srcOrd="2" destOrd="0" presId="urn:microsoft.com/office/officeart/2005/8/layout/orgChart1"/>
    <dgm:cxn modelId="{E6E09E5F-2BDE-4D6A-AF41-15D14CA3FEE6}" type="presParOf" srcId="{96CCF797-0C36-4DA4-B7E1-74BEECB6A6A9}" destId="{E40F5379-CE0A-42A9-9CAE-3FF1E89EF7EA}" srcOrd="8" destOrd="0" presId="urn:microsoft.com/office/officeart/2005/8/layout/orgChart1"/>
    <dgm:cxn modelId="{DF6324E7-2850-43C6-8ADD-86BE95016A8D}" type="presParOf" srcId="{96CCF797-0C36-4DA4-B7E1-74BEECB6A6A9}" destId="{7FDDE00C-8C3E-42FC-9CDA-A3410F774CE1}" srcOrd="9" destOrd="0" presId="urn:microsoft.com/office/officeart/2005/8/layout/orgChart1"/>
    <dgm:cxn modelId="{DE78B3AD-BBA6-41E8-9BA9-9C0F6971CA3E}" type="presParOf" srcId="{7FDDE00C-8C3E-42FC-9CDA-A3410F774CE1}" destId="{EB5417BA-B711-427B-8703-006CB1DC733E}" srcOrd="0" destOrd="0" presId="urn:microsoft.com/office/officeart/2005/8/layout/orgChart1"/>
    <dgm:cxn modelId="{A0D49DE9-28BD-4FE3-B600-C57A5A98A8C1}" type="presParOf" srcId="{EB5417BA-B711-427B-8703-006CB1DC733E}" destId="{A5215B8F-4AF8-4BA5-8067-831C792B8615}" srcOrd="0" destOrd="0" presId="urn:microsoft.com/office/officeart/2005/8/layout/orgChart1"/>
    <dgm:cxn modelId="{205FCA88-6007-40DA-9CDB-6F709F1C4F7A}" type="presParOf" srcId="{EB5417BA-B711-427B-8703-006CB1DC733E}" destId="{9DD17CE2-492A-4BC2-B31D-3B6DAFA5CC36}" srcOrd="1" destOrd="0" presId="urn:microsoft.com/office/officeart/2005/8/layout/orgChart1"/>
    <dgm:cxn modelId="{332C12BC-2A87-4BF3-B011-F5D2A3766F37}" type="presParOf" srcId="{7FDDE00C-8C3E-42FC-9CDA-A3410F774CE1}" destId="{0E4F5A1F-341D-472F-88DB-94455C798D71}" srcOrd="1" destOrd="0" presId="urn:microsoft.com/office/officeart/2005/8/layout/orgChart1"/>
    <dgm:cxn modelId="{25460F27-03DB-4F54-8E55-29EEBB2FB331}" type="presParOf" srcId="{7FDDE00C-8C3E-42FC-9CDA-A3410F774CE1}" destId="{ACD4EB76-C094-473F-B3B3-AD064BE2A573}" srcOrd="2" destOrd="0" presId="urn:microsoft.com/office/officeart/2005/8/layout/orgChart1"/>
    <dgm:cxn modelId="{036D0C37-334A-4949-A465-EFE3C25276F4}" type="presParOf" srcId="{96CCF797-0C36-4DA4-B7E1-74BEECB6A6A9}" destId="{82824AE6-23BC-4DBF-B8F6-E3D2E2B40FA0}" srcOrd="10" destOrd="0" presId="urn:microsoft.com/office/officeart/2005/8/layout/orgChart1"/>
    <dgm:cxn modelId="{72B8C807-2438-464F-A43E-EC79BC32B23F}" type="presParOf" srcId="{96CCF797-0C36-4DA4-B7E1-74BEECB6A6A9}" destId="{8995F185-B09C-4D83-B339-8A8C8AF21568}" srcOrd="11" destOrd="0" presId="urn:microsoft.com/office/officeart/2005/8/layout/orgChart1"/>
    <dgm:cxn modelId="{A2BA6ADC-B055-4000-937E-95265E4A6148}" type="presParOf" srcId="{8995F185-B09C-4D83-B339-8A8C8AF21568}" destId="{847B519B-51DC-4B54-97E3-F6F11A3FACF1}" srcOrd="0" destOrd="0" presId="urn:microsoft.com/office/officeart/2005/8/layout/orgChart1"/>
    <dgm:cxn modelId="{96C70DEF-6D17-4ED4-A6CD-12D15601EB22}" type="presParOf" srcId="{847B519B-51DC-4B54-97E3-F6F11A3FACF1}" destId="{1B39B469-6092-4463-9877-6EA6EA44A9A3}" srcOrd="0" destOrd="0" presId="urn:microsoft.com/office/officeart/2005/8/layout/orgChart1"/>
    <dgm:cxn modelId="{0313A85F-80B4-4DFD-A9CB-B43FC1ABDE49}" type="presParOf" srcId="{847B519B-51DC-4B54-97E3-F6F11A3FACF1}" destId="{64901896-3244-447F-9C06-9000324507B7}" srcOrd="1" destOrd="0" presId="urn:microsoft.com/office/officeart/2005/8/layout/orgChart1"/>
    <dgm:cxn modelId="{E4832B4E-9CC5-4A26-A5BC-D91AFFBA9F38}" type="presParOf" srcId="{8995F185-B09C-4D83-B339-8A8C8AF21568}" destId="{68E05F97-99B0-4608-9131-75DE502D0910}" srcOrd="1" destOrd="0" presId="urn:microsoft.com/office/officeart/2005/8/layout/orgChart1"/>
    <dgm:cxn modelId="{FE97A3DC-BEA9-406F-AAC8-F568C7FC2C99}" type="presParOf" srcId="{8995F185-B09C-4D83-B339-8A8C8AF21568}" destId="{B01C7B6D-8C04-44BC-8F46-E43379588BCB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3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1_1" csCatId="accent1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rgbClr val="70AD47">
            <a:hueOff val="0"/>
            <a:satOff val="0"/>
            <a:lumOff val="0"/>
            <a:alphaOff val="0"/>
          </a:srgbClr>
        </a:solidFill>
        <a:ln w="12700" cap="flat" cmpd="sng" algn="ctr">
          <a:solidFill>
            <a:prstClr val="white">
              <a:hueOff val="0"/>
              <a:satOff val="0"/>
              <a:lumOff val="0"/>
              <a:alphaOff val="0"/>
            </a:prstClr>
          </a:solidFill>
          <a:prstDash val="solid"/>
          <a:miter lim="800000"/>
        </a:ln>
        <a:effectLst/>
      </dgm:spPr>
      <dgm:t>
        <a:bodyPr spcFirstLastPara="0" vert="horz" wrap="square" lIns="10160" tIns="10160" rIns="10160" bIns="10160" numCol="1" spcCol="1270" anchor="ctr" anchorCtr="0"/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Wingdings" panose="05000000000000000000" pitchFamily="2" charset="2"/>
            <a:buNone/>
          </a:pPr>
          <a:r>
            <a:rPr lang="en-US" sz="1400" b="0" i="0" kern="1200">
              <a:solidFill>
                <a:prstClr val="white"/>
              </a:solidFill>
              <a:latin typeface="Calibri" panose="020F0502020204030204"/>
              <a:ea typeface="+mn-ea"/>
              <a:cs typeface="+mn-cs"/>
            </a:rPr>
            <a:t>Export followed by transit (EFT)</a:t>
          </a:r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 sz="1200" b="1" i="0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 sz="1200" b="1" i="0"/>
        </a:p>
      </dgm:t>
    </dgm:pt>
    <dgm:pt modelId="{F6B36A65-D8F1-40D4-B61C-E325F8F74122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Core Flow of the Export followed by Transit</a:t>
          </a:r>
          <a:endParaRPr lang="en-US" sz="1200" b="1" i="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 sz="1200" b="1" i="0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 sz="1200" b="1" i="0"/>
        </a:p>
      </dgm:t>
    </dgm:pt>
    <dgm:pt modelId="{C7814933-DAAE-4DD1-BE06-03558AECF714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Lodgment of Transit Declaration having Export as Previous Procedure – Negative response from Office of Exit</a:t>
          </a:r>
          <a:endParaRPr lang="en-US" sz="1200" b="1" i="0"/>
        </a:p>
      </dgm:t>
    </dgm:pt>
    <dgm:pt modelId="{4B711AFC-3EFA-4F9C-8F01-54F0BC51DF96}" type="parTrans" cxnId="{2E032EC8-64C9-45FB-8477-4532C0A282DB}">
      <dgm:prSet/>
      <dgm:spPr/>
      <dgm:t>
        <a:bodyPr/>
        <a:lstStyle/>
        <a:p>
          <a:endParaRPr lang="en-GB"/>
        </a:p>
      </dgm:t>
    </dgm:pt>
    <dgm:pt modelId="{E902B2E4-50B3-4A2B-A3CC-795D2B278CAF}" type="sibTrans" cxnId="{2E032EC8-64C9-45FB-8477-4532C0A282DB}">
      <dgm:prSet/>
      <dgm:spPr/>
      <dgm:t>
        <a:bodyPr/>
        <a:lstStyle/>
        <a:p>
          <a:endParaRPr lang="en-GB"/>
        </a:p>
      </dgm:t>
    </dgm:pt>
    <dgm:pt modelId="{54C42498-B876-49DF-89B3-E5B9E807A64D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Lodgment of Transit Declaration having Export as Previous Procedure – Unknown Export MRN and Positive IE503</a:t>
          </a:r>
          <a:endParaRPr lang="en-GB" sz="1200"/>
        </a:p>
      </dgm:t>
    </dgm:pt>
    <dgm:pt modelId="{420AB2A0-D50F-4B28-9AFC-40A000DE156F}" type="parTrans" cxnId="{74E376DB-08C9-4343-BDD6-3E4A418B95CA}">
      <dgm:prSet/>
      <dgm:spPr/>
      <dgm:t>
        <a:bodyPr/>
        <a:lstStyle/>
        <a:p>
          <a:endParaRPr lang="en-GB"/>
        </a:p>
      </dgm:t>
    </dgm:pt>
    <dgm:pt modelId="{0F0AC6CB-03A1-4659-8515-E2D6E4CEFBF6}" type="sibTrans" cxnId="{74E376DB-08C9-4343-BDD6-3E4A418B95CA}">
      <dgm:prSet/>
      <dgm:spPr/>
      <dgm:t>
        <a:bodyPr/>
        <a:lstStyle/>
        <a:p>
          <a:endParaRPr lang="en-GB"/>
        </a:p>
      </dgm:t>
    </dgm:pt>
    <dgm:pt modelId="{D0142170-BB6B-418D-B6B5-3595A5F7DF22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Lodgment of Transit Declaration having Export as Previous Procedure – Unknown Export MRN and Negative IE503</a:t>
          </a:r>
          <a:endParaRPr lang="en-GB" sz="1200"/>
        </a:p>
      </dgm:t>
    </dgm:pt>
    <dgm:pt modelId="{46A608ED-6B04-42CB-9707-1AE156196C35}" type="parTrans" cxnId="{E6F73721-3393-4E4F-B630-DD2016735B47}">
      <dgm:prSet/>
      <dgm:spPr/>
      <dgm:t>
        <a:bodyPr/>
        <a:lstStyle/>
        <a:p>
          <a:endParaRPr lang="en-GB"/>
        </a:p>
      </dgm:t>
    </dgm:pt>
    <dgm:pt modelId="{E3905AA4-0C9B-4CFD-B45A-0A69D1CBB363}" type="sibTrans" cxnId="{E6F73721-3393-4E4F-B630-DD2016735B47}">
      <dgm:prSet/>
      <dgm:spPr/>
      <dgm:t>
        <a:bodyPr/>
        <a:lstStyle/>
        <a:p>
          <a:endParaRPr lang="en-GB"/>
        </a:p>
      </dgm:t>
    </dgm:pt>
    <dgm:pt modelId="{AF274045-1AE8-4772-BF0D-870D7312246C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Invalidation of Transit Declaration having Export as Previous Procedure – Before release for Transit</a:t>
          </a:r>
          <a:endParaRPr lang="en-GB" sz="1200"/>
        </a:p>
      </dgm:t>
    </dgm:pt>
    <dgm:pt modelId="{5C134A3B-46E7-4E4A-B317-40F97BE2144C}" type="parTrans" cxnId="{0D4CC859-789D-4134-9B92-15EFE99AAC2C}">
      <dgm:prSet/>
      <dgm:spPr/>
      <dgm:t>
        <a:bodyPr/>
        <a:lstStyle/>
        <a:p>
          <a:endParaRPr lang="en-GB"/>
        </a:p>
      </dgm:t>
    </dgm:pt>
    <dgm:pt modelId="{6B5ECE4D-E82A-4D8B-82F6-07D233C89782}" type="sibTrans" cxnId="{0D4CC859-789D-4134-9B92-15EFE99AAC2C}">
      <dgm:prSet/>
      <dgm:spPr/>
      <dgm:t>
        <a:bodyPr/>
        <a:lstStyle/>
        <a:p>
          <a:endParaRPr lang="en-GB"/>
        </a:p>
      </dgm:t>
    </dgm:pt>
    <dgm:pt modelId="{E937446D-9734-4601-BC42-D271ABBAC2C4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US" sz="1200"/>
            <a:t>Invalidation of Transit Declaration having Export as Previous Procedure – After Release for Transit</a:t>
          </a:r>
          <a:endParaRPr lang="en-GB" sz="1200"/>
        </a:p>
      </dgm:t>
    </dgm:pt>
    <dgm:pt modelId="{CAD694B6-08CF-42C5-BF5E-A32DE2D5EFF3}" type="parTrans" cxnId="{2EB652EF-21E4-4E60-9534-B2C7E632DA98}">
      <dgm:prSet/>
      <dgm:spPr/>
      <dgm:t>
        <a:bodyPr/>
        <a:lstStyle/>
        <a:p>
          <a:endParaRPr lang="en-GB"/>
        </a:p>
      </dgm:t>
    </dgm:pt>
    <dgm:pt modelId="{BB7A9616-8511-4DC2-984D-CBF569C2D5F6}" type="sibTrans" cxnId="{2EB652EF-21E4-4E60-9534-B2C7E632DA98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49141" custScaleY="39580" custLinFactNeighborX="21056" custLinFactNeighborY="-1720">
        <dgm:presLayoutVars>
          <dgm:chPref val="3"/>
        </dgm:presLayoutVars>
      </dgm:prSet>
      <dgm:spPr>
        <a:xfrm>
          <a:off x="5794727" y="1166"/>
          <a:ext cx="1648249" cy="824124"/>
        </a:xfrm>
        <a:prstGeom prst="rect">
          <a:avLst/>
        </a:prstGeo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6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6" custScaleX="60504" custScaleY="44879" custLinFactNeighborX="19476" custLinFactNeighborY="-27710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6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6751D8DA-CB10-49CB-B113-56069B1472D4}" type="pres">
      <dgm:prSet presAssocID="{4B711AFC-3EFA-4F9C-8F01-54F0BC51DF96}" presName="Name48" presStyleLbl="parChTrans1D2" presStyleIdx="1" presStyleCnt="6"/>
      <dgm:spPr/>
    </dgm:pt>
    <dgm:pt modelId="{01C5BF7E-FAEF-41AB-9E03-A496F8A12A90}" type="pres">
      <dgm:prSet presAssocID="{C7814933-DAAE-4DD1-BE06-03558AECF714}" presName="hierRoot2" presStyleCnt="0">
        <dgm:presLayoutVars>
          <dgm:hierBranch val="init"/>
        </dgm:presLayoutVars>
      </dgm:prSet>
      <dgm:spPr/>
    </dgm:pt>
    <dgm:pt modelId="{486ED71A-9261-4FC5-8F02-58C190C83D5E}" type="pres">
      <dgm:prSet presAssocID="{C7814933-DAAE-4DD1-BE06-03558AECF714}" presName="rootComposite" presStyleCnt="0"/>
      <dgm:spPr/>
    </dgm:pt>
    <dgm:pt modelId="{277DE319-5E21-4B90-BB87-CA61E451646F}" type="pres">
      <dgm:prSet presAssocID="{C7814933-DAAE-4DD1-BE06-03558AECF714}" presName="rootText" presStyleLbl="node2" presStyleIdx="1" presStyleCnt="6" custScaleX="60504" custScaleY="44879" custLinFactNeighborX="21710" custLinFactNeighborY="-27756">
        <dgm:presLayoutVars>
          <dgm:chPref val="3"/>
        </dgm:presLayoutVars>
      </dgm:prSet>
      <dgm:spPr/>
    </dgm:pt>
    <dgm:pt modelId="{F2C1C299-2EA6-4751-9307-E4BBC44EAFD9}" type="pres">
      <dgm:prSet presAssocID="{C7814933-DAAE-4DD1-BE06-03558AECF714}" presName="rootConnector" presStyleLbl="node2" presStyleIdx="1" presStyleCnt="6"/>
      <dgm:spPr/>
    </dgm:pt>
    <dgm:pt modelId="{11A33E8C-F5B4-4717-A889-AD3D15A4749C}" type="pres">
      <dgm:prSet presAssocID="{C7814933-DAAE-4DD1-BE06-03558AECF714}" presName="hierChild4" presStyleCnt="0"/>
      <dgm:spPr/>
    </dgm:pt>
    <dgm:pt modelId="{1EA005B5-4B66-4F04-9A6E-4C773FD4D0FB}" type="pres">
      <dgm:prSet presAssocID="{C7814933-DAAE-4DD1-BE06-03558AECF714}" presName="hierChild5" presStyleCnt="0"/>
      <dgm:spPr/>
    </dgm:pt>
    <dgm:pt modelId="{CDB515B6-5734-4282-826A-AA289CCCA351}" type="pres">
      <dgm:prSet presAssocID="{420AB2A0-D50F-4B28-9AFC-40A000DE156F}" presName="Name48" presStyleLbl="parChTrans1D2" presStyleIdx="2" presStyleCnt="6"/>
      <dgm:spPr/>
    </dgm:pt>
    <dgm:pt modelId="{3CB74C55-8DE3-4980-A1CE-D4A0A67298FA}" type="pres">
      <dgm:prSet presAssocID="{54C42498-B876-49DF-89B3-E5B9E807A64D}" presName="hierRoot2" presStyleCnt="0">
        <dgm:presLayoutVars>
          <dgm:hierBranch val="init"/>
        </dgm:presLayoutVars>
      </dgm:prSet>
      <dgm:spPr/>
    </dgm:pt>
    <dgm:pt modelId="{310063B8-83C2-4BD8-AB05-8274037023B9}" type="pres">
      <dgm:prSet presAssocID="{54C42498-B876-49DF-89B3-E5B9E807A64D}" presName="rootComposite" presStyleCnt="0"/>
      <dgm:spPr/>
    </dgm:pt>
    <dgm:pt modelId="{36DF26E8-C65E-4960-8DB0-AEC3ABE3A450}" type="pres">
      <dgm:prSet presAssocID="{54C42498-B876-49DF-89B3-E5B9E807A64D}" presName="rootText" presStyleLbl="node2" presStyleIdx="2" presStyleCnt="6" custScaleX="60504" custScaleY="44879" custLinFactNeighborX="19476" custLinFactNeighborY="-49629">
        <dgm:presLayoutVars>
          <dgm:chPref val="3"/>
        </dgm:presLayoutVars>
      </dgm:prSet>
      <dgm:spPr/>
    </dgm:pt>
    <dgm:pt modelId="{8BF765FE-8B3B-4A9C-A8D1-F1AA0F2E5FAF}" type="pres">
      <dgm:prSet presAssocID="{54C42498-B876-49DF-89B3-E5B9E807A64D}" presName="rootConnector" presStyleLbl="node2" presStyleIdx="2" presStyleCnt="6"/>
      <dgm:spPr/>
    </dgm:pt>
    <dgm:pt modelId="{CD47A47B-9C70-464F-BD8B-6A14E5420903}" type="pres">
      <dgm:prSet presAssocID="{54C42498-B876-49DF-89B3-E5B9E807A64D}" presName="hierChild4" presStyleCnt="0"/>
      <dgm:spPr/>
    </dgm:pt>
    <dgm:pt modelId="{1712445B-5BB6-46ED-9B53-2A1D1EC76FDE}" type="pres">
      <dgm:prSet presAssocID="{54C42498-B876-49DF-89B3-E5B9E807A64D}" presName="hierChild5" presStyleCnt="0"/>
      <dgm:spPr/>
    </dgm:pt>
    <dgm:pt modelId="{12B7733A-1C78-4BBF-8524-5B80EC1B4E4F}" type="pres">
      <dgm:prSet presAssocID="{46A608ED-6B04-42CB-9707-1AE156196C35}" presName="Name48" presStyleLbl="parChTrans1D2" presStyleIdx="3" presStyleCnt="6"/>
      <dgm:spPr/>
    </dgm:pt>
    <dgm:pt modelId="{6F4CECB1-6D0E-4630-9688-491433A61107}" type="pres">
      <dgm:prSet presAssocID="{D0142170-BB6B-418D-B6B5-3595A5F7DF22}" presName="hierRoot2" presStyleCnt="0">
        <dgm:presLayoutVars>
          <dgm:hierBranch val="init"/>
        </dgm:presLayoutVars>
      </dgm:prSet>
      <dgm:spPr/>
    </dgm:pt>
    <dgm:pt modelId="{B955F87A-9B43-4A57-84A7-0EC3B4C29D9B}" type="pres">
      <dgm:prSet presAssocID="{D0142170-BB6B-418D-B6B5-3595A5F7DF22}" presName="rootComposite" presStyleCnt="0"/>
      <dgm:spPr/>
    </dgm:pt>
    <dgm:pt modelId="{87231AB1-EEF5-4C1B-BD63-4D62A7D056BD}" type="pres">
      <dgm:prSet presAssocID="{D0142170-BB6B-418D-B6B5-3595A5F7DF22}" presName="rootText" presStyleLbl="node2" presStyleIdx="3" presStyleCnt="6" custScaleX="60504" custScaleY="44879" custLinFactNeighborX="20625" custLinFactNeighborY="-49629">
        <dgm:presLayoutVars>
          <dgm:chPref val="3"/>
        </dgm:presLayoutVars>
      </dgm:prSet>
      <dgm:spPr/>
    </dgm:pt>
    <dgm:pt modelId="{2F8FF606-4340-4814-B804-49B999CD27F2}" type="pres">
      <dgm:prSet presAssocID="{D0142170-BB6B-418D-B6B5-3595A5F7DF22}" presName="rootConnector" presStyleLbl="node2" presStyleIdx="3" presStyleCnt="6"/>
      <dgm:spPr/>
    </dgm:pt>
    <dgm:pt modelId="{8DD2199D-FA74-478F-9785-45D37702D036}" type="pres">
      <dgm:prSet presAssocID="{D0142170-BB6B-418D-B6B5-3595A5F7DF22}" presName="hierChild4" presStyleCnt="0"/>
      <dgm:spPr/>
    </dgm:pt>
    <dgm:pt modelId="{F62E24FD-9718-477D-8EE5-3C616711F3C2}" type="pres">
      <dgm:prSet presAssocID="{D0142170-BB6B-418D-B6B5-3595A5F7DF22}" presName="hierChild5" presStyleCnt="0"/>
      <dgm:spPr/>
    </dgm:pt>
    <dgm:pt modelId="{E40F5379-CE0A-42A9-9CAE-3FF1E89EF7EA}" type="pres">
      <dgm:prSet presAssocID="{5C134A3B-46E7-4E4A-B317-40F97BE2144C}" presName="Name48" presStyleLbl="parChTrans1D2" presStyleIdx="4" presStyleCnt="6"/>
      <dgm:spPr/>
    </dgm:pt>
    <dgm:pt modelId="{7FDDE00C-8C3E-42FC-9CDA-A3410F774CE1}" type="pres">
      <dgm:prSet presAssocID="{AF274045-1AE8-4772-BF0D-870D7312246C}" presName="hierRoot2" presStyleCnt="0">
        <dgm:presLayoutVars>
          <dgm:hierBranch val="init"/>
        </dgm:presLayoutVars>
      </dgm:prSet>
      <dgm:spPr/>
    </dgm:pt>
    <dgm:pt modelId="{EB5417BA-B711-427B-8703-006CB1DC733E}" type="pres">
      <dgm:prSet presAssocID="{AF274045-1AE8-4772-BF0D-870D7312246C}" presName="rootComposite" presStyleCnt="0"/>
      <dgm:spPr/>
    </dgm:pt>
    <dgm:pt modelId="{A5215B8F-4AF8-4BA5-8067-831C792B8615}" type="pres">
      <dgm:prSet presAssocID="{AF274045-1AE8-4772-BF0D-870D7312246C}" presName="rootText" presStyleLbl="node2" presStyleIdx="4" presStyleCnt="6" custScaleX="60504" custScaleY="44879" custLinFactNeighborX="19476" custLinFactNeighborY="-70108">
        <dgm:presLayoutVars>
          <dgm:chPref val="3"/>
        </dgm:presLayoutVars>
      </dgm:prSet>
      <dgm:spPr/>
    </dgm:pt>
    <dgm:pt modelId="{9DD17CE2-492A-4BC2-B31D-3B6DAFA5CC36}" type="pres">
      <dgm:prSet presAssocID="{AF274045-1AE8-4772-BF0D-870D7312246C}" presName="rootConnector" presStyleLbl="node2" presStyleIdx="4" presStyleCnt="6"/>
      <dgm:spPr/>
    </dgm:pt>
    <dgm:pt modelId="{0E4F5A1F-341D-472F-88DB-94455C798D71}" type="pres">
      <dgm:prSet presAssocID="{AF274045-1AE8-4772-BF0D-870D7312246C}" presName="hierChild4" presStyleCnt="0"/>
      <dgm:spPr/>
    </dgm:pt>
    <dgm:pt modelId="{ACD4EB76-C094-473F-B3B3-AD064BE2A573}" type="pres">
      <dgm:prSet presAssocID="{AF274045-1AE8-4772-BF0D-870D7312246C}" presName="hierChild5" presStyleCnt="0"/>
      <dgm:spPr/>
    </dgm:pt>
    <dgm:pt modelId="{82824AE6-23BC-4DBF-B8F6-E3D2E2B40FA0}" type="pres">
      <dgm:prSet presAssocID="{CAD694B6-08CF-42C5-BF5E-A32DE2D5EFF3}" presName="Name48" presStyleLbl="parChTrans1D2" presStyleIdx="5" presStyleCnt="6"/>
      <dgm:spPr/>
    </dgm:pt>
    <dgm:pt modelId="{8995F185-B09C-4D83-B339-8A8C8AF21568}" type="pres">
      <dgm:prSet presAssocID="{E937446D-9734-4601-BC42-D271ABBAC2C4}" presName="hierRoot2" presStyleCnt="0">
        <dgm:presLayoutVars>
          <dgm:hierBranch val="init"/>
        </dgm:presLayoutVars>
      </dgm:prSet>
      <dgm:spPr/>
    </dgm:pt>
    <dgm:pt modelId="{847B519B-51DC-4B54-97E3-F6F11A3FACF1}" type="pres">
      <dgm:prSet presAssocID="{E937446D-9734-4601-BC42-D271ABBAC2C4}" presName="rootComposite" presStyleCnt="0"/>
      <dgm:spPr/>
    </dgm:pt>
    <dgm:pt modelId="{1B39B469-6092-4463-9877-6EA6EA44A9A3}" type="pres">
      <dgm:prSet presAssocID="{E937446D-9734-4601-BC42-D271ABBAC2C4}" presName="rootText" presStyleLbl="node2" presStyleIdx="5" presStyleCnt="6" custScaleX="60351" custScaleY="46589" custLinFactNeighborX="21991" custLinFactNeighborY="-71431">
        <dgm:presLayoutVars>
          <dgm:chPref val="3"/>
        </dgm:presLayoutVars>
      </dgm:prSet>
      <dgm:spPr/>
    </dgm:pt>
    <dgm:pt modelId="{64901896-3244-447F-9C06-9000324507B7}" type="pres">
      <dgm:prSet presAssocID="{E937446D-9734-4601-BC42-D271ABBAC2C4}" presName="rootConnector" presStyleLbl="node2" presStyleIdx="5" presStyleCnt="6"/>
      <dgm:spPr/>
    </dgm:pt>
    <dgm:pt modelId="{68E05F97-99B0-4608-9131-75DE502D0910}" type="pres">
      <dgm:prSet presAssocID="{E937446D-9734-4601-BC42-D271ABBAC2C4}" presName="hierChild4" presStyleCnt="0"/>
      <dgm:spPr/>
    </dgm:pt>
    <dgm:pt modelId="{B01C7B6D-8C04-44BC-8F46-E43379588BCB}" type="pres">
      <dgm:prSet presAssocID="{E937446D-9734-4601-BC42-D271ABBAC2C4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73A70103-EC73-45A9-A8BA-2812E6897725}" type="presOf" srcId="{46A608ED-6B04-42CB-9707-1AE156196C35}" destId="{12B7733A-1C78-4BBF-8524-5B80EC1B4E4F}" srcOrd="0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99D5E714-031B-4019-82AF-506C3D28976B}" type="presOf" srcId="{CAD694B6-08CF-42C5-BF5E-A32DE2D5EFF3}" destId="{82824AE6-23BC-4DBF-B8F6-E3D2E2B40FA0}" srcOrd="0" destOrd="0" presId="urn:microsoft.com/office/officeart/2005/8/layout/orgChart1"/>
    <dgm:cxn modelId="{D3A82319-355F-4734-A5EA-C74312CF9D84}" type="presOf" srcId="{AF274045-1AE8-4772-BF0D-870D7312246C}" destId="{9DD17CE2-492A-4BC2-B31D-3B6DAFA5CC36}" srcOrd="1" destOrd="0" presId="urn:microsoft.com/office/officeart/2005/8/layout/orgChart1"/>
    <dgm:cxn modelId="{E6F73721-3393-4E4F-B630-DD2016735B47}" srcId="{A74FF41F-1F24-4F50-94A9-E09C08177381}" destId="{D0142170-BB6B-418D-B6B5-3595A5F7DF22}" srcOrd="3" destOrd="0" parTransId="{46A608ED-6B04-42CB-9707-1AE156196C35}" sibTransId="{E3905AA4-0C9B-4CFD-B45A-0A69D1CBB363}"/>
    <dgm:cxn modelId="{685A4125-FCBA-44DE-9849-7C6BB42572B3}" type="presOf" srcId="{C7814933-DAAE-4DD1-BE06-03558AECF714}" destId="{F2C1C299-2EA6-4751-9307-E4BBC44EAFD9}" srcOrd="1" destOrd="0" presId="urn:microsoft.com/office/officeart/2005/8/layout/orgChart1"/>
    <dgm:cxn modelId="{2439B027-79DB-47E1-9D11-75E9E0C44907}" type="presOf" srcId="{54C42498-B876-49DF-89B3-E5B9E807A64D}" destId="{36DF26E8-C65E-4960-8DB0-AEC3ABE3A450}" srcOrd="0" destOrd="0" presId="urn:microsoft.com/office/officeart/2005/8/layout/orgChart1"/>
    <dgm:cxn modelId="{CB6DEC41-0B84-41C2-B1B5-A7E769C91E18}" type="presOf" srcId="{5C134A3B-46E7-4E4A-B317-40F97BE2144C}" destId="{E40F5379-CE0A-42A9-9CAE-3FF1E89EF7EA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73D2A84A-F44C-4412-B8D7-C4EC7B199889}" type="presOf" srcId="{54C42498-B876-49DF-89B3-E5B9E807A64D}" destId="{8BF765FE-8B3B-4A9C-A8D1-F1AA0F2E5FAF}" srcOrd="1" destOrd="0" presId="urn:microsoft.com/office/officeart/2005/8/layout/orgChart1"/>
    <dgm:cxn modelId="{E677CB6B-60A5-4680-B2AC-42EF694FE47A}" type="presOf" srcId="{4B711AFC-3EFA-4F9C-8F01-54F0BC51DF96}" destId="{6751D8DA-CB10-49CB-B113-56069B1472D4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BE89FA70-8C65-4A25-8CE1-0A8EEF554680}" type="presOf" srcId="{D0142170-BB6B-418D-B6B5-3595A5F7DF22}" destId="{87231AB1-EEF5-4C1B-BD63-4D62A7D056BD}" srcOrd="0" destOrd="0" presId="urn:microsoft.com/office/officeart/2005/8/layout/orgChart1"/>
    <dgm:cxn modelId="{0D4CC859-789D-4134-9B92-15EFE99AAC2C}" srcId="{A74FF41F-1F24-4F50-94A9-E09C08177381}" destId="{AF274045-1AE8-4772-BF0D-870D7312246C}" srcOrd="4" destOrd="0" parTransId="{5C134A3B-46E7-4E4A-B317-40F97BE2144C}" sibTransId="{6B5ECE4D-E82A-4D8B-82F6-07D233C89782}"/>
    <dgm:cxn modelId="{5ECEC37B-0009-4AF4-B221-61B25B973141}" type="presOf" srcId="{C7814933-DAAE-4DD1-BE06-03558AECF714}" destId="{277DE319-5E21-4B90-BB87-CA61E451646F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DEEF4597-31D8-4842-9989-086E97B32F21}" type="presOf" srcId="{E937446D-9734-4601-BC42-D271ABBAC2C4}" destId="{1B39B469-6092-4463-9877-6EA6EA44A9A3}" srcOrd="0" destOrd="0" presId="urn:microsoft.com/office/officeart/2005/8/layout/orgChart1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EA0474A9-F445-484E-810C-95F92B700FA0}" type="presOf" srcId="{E937446D-9734-4601-BC42-D271ABBAC2C4}" destId="{64901896-3244-447F-9C06-9000324507B7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2E032EC8-64C9-45FB-8477-4532C0A282DB}" srcId="{A74FF41F-1F24-4F50-94A9-E09C08177381}" destId="{C7814933-DAAE-4DD1-BE06-03558AECF714}" srcOrd="1" destOrd="0" parTransId="{4B711AFC-3EFA-4F9C-8F01-54F0BC51DF96}" sibTransId="{E902B2E4-50B3-4A2B-A3CC-795D2B278CAF}"/>
    <dgm:cxn modelId="{D834FCC9-36B8-4B40-8953-C4A2F66BCD66}" type="presOf" srcId="{AF274045-1AE8-4772-BF0D-870D7312246C}" destId="{A5215B8F-4AF8-4BA5-8067-831C792B8615}" srcOrd="0" destOrd="0" presId="urn:microsoft.com/office/officeart/2005/8/layout/orgChart1"/>
    <dgm:cxn modelId="{74E376DB-08C9-4343-BDD6-3E4A418B95CA}" srcId="{A74FF41F-1F24-4F50-94A9-E09C08177381}" destId="{54C42498-B876-49DF-89B3-E5B9E807A64D}" srcOrd="2" destOrd="0" parTransId="{420AB2A0-D50F-4B28-9AFC-40A000DE156F}" sibTransId="{0F0AC6CB-03A1-4659-8515-E2D6E4CEFBF6}"/>
    <dgm:cxn modelId="{818AB1E3-7139-425C-8B1F-90FF88E4D8A5}" type="presOf" srcId="{420AB2A0-D50F-4B28-9AFC-40A000DE156F}" destId="{CDB515B6-5734-4282-826A-AA289CCCA351}" srcOrd="0" destOrd="0" presId="urn:microsoft.com/office/officeart/2005/8/layout/orgChart1"/>
    <dgm:cxn modelId="{2EB652EF-21E4-4E60-9534-B2C7E632DA98}" srcId="{A74FF41F-1F24-4F50-94A9-E09C08177381}" destId="{E937446D-9734-4601-BC42-D271ABBAC2C4}" srcOrd="5" destOrd="0" parTransId="{CAD694B6-08CF-42C5-BF5E-A32DE2D5EFF3}" sibTransId="{BB7A9616-8511-4DC2-984D-CBF569C2D5F6}"/>
    <dgm:cxn modelId="{4E3A73FA-D3D5-4E4D-A9A9-F5346C805576}" type="presOf" srcId="{D0142170-BB6B-418D-B6B5-3595A5F7DF22}" destId="{2F8FF606-4340-4814-B804-49B999CD27F2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532D9189-6C94-4613-8701-0EC2D87E8EDE}" type="presParOf" srcId="{96CCF797-0C36-4DA4-B7E1-74BEECB6A6A9}" destId="{6751D8DA-CB10-49CB-B113-56069B1472D4}" srcOrd="2" destOrd="0" presId="urn:microsoft.com/office/officeart/2005/8/layout/orgChart1"/>
    <dgm:cxn modelId="{7CB0771B-938C-4268-806D-F51C6622850C}" type="presParOf" srcId="{96CCF797-0C36-4DA4-B7E1-74BEECB6A6A9}" destId="{01C5BF7E-FAEF-41AB-9E03-A496F8A12A90}" srcOrd="3" destOrd="0" presId="urn:microsoft.com/office/officeart/2005/8/layout/orgChart1"/>
    <dgm:cxn modelId="{86BD01F6-E298-4B6C-8FB0-CC074EF3E116}" type="presParOf" srcId="{01C5BF7E-FAEF-41AB-9E03-A496F8A12A90}" destId="{486ED71A-9261-4FC5-8F02-58C190C83D5E}" srcOrd="0" destOrd="0" presId="urn:microsoft.com/office/officeart/2005/8/layout/orgChart1"/>
    <dgm:cxn modelId="{4952EF31-00DC-4EC0-B6DB-1BC797CF68B6}" type="presParOf" srcId="{486ED71A-9261-4FC5-8F02-58C190C83D5E}" destId="{277DE319-5E21-4B90-BB87-CA61E451646F}" srcOrd="0" destOrd="0" presId="urn:microsoft.com/office/officeart/2005/8/layout/orgChart1"/>
    <dgm:cxn modelId="{6A2AC2D7-43A2-43CC-BAD0-C609E6A6999E}" type="presParOf" srcId="{486ED71A-9261-4FC5-8F02-58C190C83D5E}" destId="{F2C1C299-2EA6-4751-9307-E4BBC44EAFD9}" srcOrd="1" destOrd="0" presId="urn:microsoft.com/office/officeart/2005/8/layout/orgChart1"/>
    <dgm:cxn modelId="{AD20F8B6-3E2B-48AB-BC36-039FA8B8542E}" type="presParOf" srcId="{01C5BF7E-FAEF-41AB-9E03-A496F8A12A90}" destId="{11A33E8C-F5B4-4717-A889-AD3D15A4749C}" srcOrd="1" destOrd="0" presId="urn:microsoft.com/office/officeart/2005/8/layout/orgChart1"/>
    <dgm:cxn modelId="{578CBAD3-4391-46AA-A31F-B0F41D52AA60}" type="presParOf" srcId="{01C5BF7E-FAEF-41AB-9E03-A496F8A12A90}" destId="{1EA005B5-4B66-4F04-9A6E-4C773FD4D0FB}" srcOrd="2" destOrd="0" presId="urn:microsoft.com/office/officeart/2005/8/layout/orgChart1"/>
    <dgm:cxn modelId="{477C2C91-EF2C-447F-BC7E-86BBAB03AD29}" type="presParOf" srcId="{96CCF797-0C36-4DA4-B7E1-74BEECB6A6A9}" destId="{CDB515B6-5734-4282-826A-AA289CCCA351}" srcOrd="4" destOrd="0" presId="urn:microsoft.com/office/officeart/2005/8/layout/orgChart1"/>
    <dgm:cxn modelId="{98B18E3B-2A6C-4A67-9FC2-274DCF9BEE93}" type="presParOf" srcId="{96CCF797-0C36-4DA4-B7E1-74BEECB6A6A9}" destId="{3CB74C55-8DE3-4980-A1CE-D4A0A67298FA}" srcOrd="5" destOrd="0" presId="urn:microsoft.com/office/officeart/2005/8/layout/orgChart1"/>
    <dgm:cxn modelId="{DE9C7D05-6B52-4CC8-8E2E-4467A39954A9}" type="presParOf" srcId="{3CB74C55-8DE3-4980-A1CE-D4A0A67298FA}" destId="{310063B8-83C2-4BD8-AB05-8274037023B9}" srcOrd="0" destOrd="0" presId="urn:microsoft.com/office/officeart/2005/8/layout/orgChart1"/>
    <dgm:cxn modelId="{C622C335-BD62-4CBA-8A77-7E89CB30C807}" type="presParOf" srcId="{310063B8-83C2-4BD8-AB05-8274037023B9}" destId="{36DF26E8-C65E-4960-8DB0-AEC3ABE3A450}" srcOrd="0" destOrd="0" presId="urn:microsoft.com/office/officeart/2005/8/layout/orgChart1"/>
    <dgm:cxn modelId="{7F9EE806-1F62-4D27-AED4-F2F1F02168BA}" type="presParOf" srcId="{310063B8-83C2-4BD8-AB05-8274037023B9}" destId="{8BF765FE-8B3B-4A9C-A8D1-F1AA0F2E5FAF}" srcOrd="1" destOrd="0" presId="urn:microsoft.com/office/officeart/2005/8/layout/orgChart1"/>
    <dgm:cxn modelId="{1DB81AAD-1D45-40E7-9803-4928B47FE654}" type="presParOf" srcId="{3CB74C55-8DE3-4980-A1CE-D4A0A67298FA}" destId="{CD47A47B-9C70-464F-BD8B-6A14E5420903}" srcOrd="1" destOrd="0" presId="urn:microsoft.com/office/officeart/2005/8/layout/orgChart1"/>
    <dgm:cxn modelId="{74EEDE00-F687-4B78-AFC0-627BD52B93B8}" type="presParOf" srcId="{3CB74C55-8DE3-4980-A1CE-D4A0A67298FA}" destId="{1712445B-5BB6-46ED-9B53-2A1D1EC76FDE}" srcOrd="2" destOrd="0" presId="urn:microsoft.com/office/officeart/2005/8/layout/orgChart1"/>
    <dgm:cxn modelId="{70E38224-1F36-461B-AD17-6B38448960E6}" type="presParOf" srcId="{96CCF797-0C36-4DA4-B7E1-74BEECB6A6A9}" destId="{12B7733A-1C78-4BBF-8524-5B80EC1B4E4F}" srcOrd="6" destOrd="0" presId="urn:microsoft.com/office/officeart/2005/8/layout/orgChart1"/>
    <dgm:cxn modelId="{1C3F5B1C-F12C-466E-8029-54F0DB7EF8B2}" type="presParOf" srcId="{96CCF797-0C36-4DA4-B7E1-74BEECB6A6A9}" destId="{6F4CECB1-6D0E-4630-9688-491433A61107}" srcOrd="7" destOrd="0" presId="urn:microsoft.com/office/officeart/2005/8/layout/orgChart1"/>
    <dgm:cxn modelId="{F35D6053-AA4B-46D9-A1FB-B9E481F95393}" type="presParOf" srcId="{6F4CECB1-6D0E-4630-9688-491433A61107}" destId="{B955F87A-9B43-4A57-84A7-0EC3B4C29D9B}" srcOrd="0" destOrd="0" presId="urn:microsoft.com/office/officeart/2005/8/layout/orgChart1"/>
    <dgm:cxn modelId="{D60A66F9-DAE9-4DB1-9476-CCC8C5671F60}" type="presParOf" srcId="{B955F87A-9B43-4A57-84A7-0EC3B4C29D9B}" destId="{87231AB1-EEF5-4C1B-BD63-4D62A7D056BD}" srcOrd="0" destOrd="0" presId="urn:microsoft.com/office/officeart/2005/8/layout/orgChart1"/>
    <dgm:cxn modelId="{2464A880-4A19-4573-B83E-B7B370827169}" type="presParOf" srcId="{B955F87A-9B43-4A57-84A7-0EC3B4C29D9B}" destId="{2F8FF606-4340-4814-B804-49B999CD27F2}" srcOrd="1" destOrd="0" presId="urn:microsoft.com/office/officeart/2005/8/layout/orgChart1"/>
    <dgm:cxn modelId="{3BC5DDCB-628D-4D8D-9A4D-0F0FA40EF77E}" type="presParOf" srcId="{6F4CECB1-6D0E-4630-9688-491433A61107}" destId="{8DD2199D-FA74-478F-9785-45D37702D036}" srcOrd="1" destOrd="0" presId="urn:microsoft.com/office/officeart/2005/8/layout/orgChart1"/>
    <dgm:cxn modelId="{4CD8790B-84A7-4FB5-973D-4088E6D07DFD}" type="presParOf" srcId="{6F4CECB1-6D0E-4630-9688-491433A61107}" destId="{F62E24FD-9718-477D-8EE5-3C616711F3C2}" srcOrd="2" destOrd="0" presId="urn:microsoft.com/office/officeart/2005/8/layout/orgChart1"/>
    <dgm:cxn modelId="{E6E09E5F-2BDE-4D6A-AF41-15D14CA3FEE6}" type="presParOf" srcId="{96CCF797-0C36-4DA4-B7E1-74BEECB6A6A9}" destId="{E40F5379-CE0A-42A9-9CAE-3FF1E89EF7EA}" srcOrd="8" destOrd="0" presId="urn:microsoft.com/office/officeart/2005/8/layout/orgChart1"/>
    <dgm:cxn modelId="{DF6324E7-2850-43C6-8ADD-86BE95016A8D}" type="presParOf" srcId="{96CCF797-0C36-4DA4-B7E1-74BEECB6A6A9}" destId="{7FDDE00C-8C3E-42FC-9CDA-A3410F774CE1}" srcOrd="9" destOrd="0" presId="urn:microsoft.com/office/officeart/2005/8/layout/orgChart1"/>
    <dgm:cxn modelId="{DE78B3AD-BBA6-41E8-9BA9-9C0F6971CA3E}" type="presParOf" srcId="{7FDDE00C-8C3E-42FC-9CDA-A3410F774CE1}" destId="{EB5417BA-B711-427B-8703-006CB1DC733E}" srcOrd="0" destOrd="0" presId="urn:microsoft.com/office/officeart/2005/8/layout/orgChart1"/>
    <dgm:cxn modelId="{A0D49DE9-28BD-4FE3-B600-C57A5A98A8C1}" type="presParOf" srcId="{EB5417BA-B711-427B-8703-006CB1DC733E}" destId="{A5215B8F-4AF8-4BA5-8067-831C792B8615}" srcOrd="0" destOrd="0" presId="urn:microsoft.com/office/officeart/2005/8/layout/orgChart1"/>
    <dgm:cxn modelId="{205FCA88-6007-40DA-9CDB-6F709F1C4F7A}" type="presParOf" srcId="{EB5417BA-B711-427B-8703-006CB1DC733E}" destId="{9DD17CE2-492A-4BC2-B31D-3B6DAFA5CC36}" srcOrd="1" destOrd="0" presId="urn:microsoft.com/office/officeart/2005/8/layout/orgChart1"/>
    <dgm:cxn modelId="{332C12BC-2A87-4BF3-B011-F5D2A3766F37}" type="presParOf" srcId="{7FDDE00C-8C3E-42FC-9CDA-A3410F774CE1}" destId="{0E4F5A1F-341D-472F-88DB-94455C798D71}" srcOrd="1" destOrd="0" presId="urn:microsoft.com/office/officeart/2005/8/layout/orgChart1"/>
    <dgm:cxn modelId="{25460F27-03DB-4F54-8E55-29EEBB2FB331}" type="presParOf" srcId="{7FDDE00C-8C3E-42FC-9CDA-A3410F774CE1}" destId="{ACD4EB76-C094-473F-B3B3-AD064BE2A573}" srcOrd="2" destOrd="0" presId="urn:microsoft.com/office/officeart/2005/8/layout/orgChart1"/>
    <dgm:cxn modelId="{036D0C37-334A-4949-A465-EFE3C25276F4}" type="presParOf" srcId="{96CCF797-0C36-4DA4-B7E1-74BEECB6A6A9}" destId="{82824AE6-23BC-4DBF-B8F6-E3D2E2B40FA0}" srcOrd="10" destOrd="0" presId="urn:microsoft.com/office/officeart/2005/8/layout/orgChart1"/>
    <dgm:cxn modelId="{72B8C807-2438-464F-A43E-EC79BC32B23F}" type="presParOf" srcId="{96CCF797-0C36-4DA4-B7E1-74BEECB6A6A9}" destId="{8995F185-B09C-4D83-B339-8A8C8AF21568}" srcOrd="11" destOrd="0" presId="urn:microsoft.com/office/officeart/2005/8/layout/orgChart1"/>
    <dgm:cxn modelId="{A2BA6ADC-B055-4000-937E-95265E4A6148}" type="presParOf" srcId="{8995F185-B09C-4D83-B339-8A8C8AF21568}" destId="{847B519B-51DC-4B54-97E3-F6F11A3FACF1}" srcOrd="0" destOrd="0" presId="urn:microsoft.com/office/officeart/2005/8/layout/orgChart1"/>
    <dgm:cxn modelId="{96C70DEF-6D17-4ED4-A6CD-12D15601EB22}" type="presParOf" srcId="{847B519B-51DC-4B54-97E3-F6F11A3FACF1}" destId="{1B39B469-6092-4463-9877-6EA6EA44A9A3}" srcOrd="0" destOrd="0" presId="urn:microsoft.com/office/officeart/2005/8/layout/orgChart1"/>
    <dgm:cxn modelId="{0313A85F-80B4-4DFD-A9CB-B43FC1ABDE49}" type="presParOf" srcId="{847B519B-51DC-4B54-97E3-F6F11A3FACF1}" destId="{64901896-3244-447F-9C06-9000324507B7}" srcOrd="1" destOrd="0" presId="urn:microsoft.com/office/officeart/2005/8/layout/orgChart1"/>
    <dgm:cxn modelId="{E4832B4E-9CC5-4A26-A5BC-D91AFFBA9F38}" type="presParOf" srcId="{8995F185-B09C-4D83-B339-8A8C8AF21568}" destId="{68E05F97-99B0-4608-9131-75DE502D0910}" srcOrd="1" destOrd="0" presId="urn:microsoft.com/office/officeart/2005/8/layout/orgChart1"/>
    <dgm:cxn modelId="{FE97A3DC-BEA9-406F-AAC8-F568C7FC2C99}" type="presParOf" srcId="{8995F185-B09C-4D83-B339-8A8C8AF21568}" destId="{B01C7B6D-8C04-44BC-8F46-E43379588BCB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4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US" sz="1400" b="0"/>
            <a:t>NCTS/</a:t>
          </a:r>
          <a:r>
            <a:rPr lang="en-US" sz="1400" b="0" err="1"/>
            <a:t>TIR</a:t>
          </a:r>
          <a:r>
            <a:rPr lang="en-US" sz="1400" b="0"/>
            <a:t>-DATA pilot project</a:t>
          </a:r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/>
            <a:t>Normal Procedure-</a:t>
          </a:r>
          <a:r>
            <a:rPr lang="en-GB" sz="1200" err="1"/>
            <a:t>TIR</a:t>
          </a:r>
          <a:r>
            <a:rPr lang="en-GB" sz="1200"/>
            <a:t> movement data for NCTS/</a:t>
          </a:r>
          <a:r>
            <a:rPr lang="en-GB" sz="1200" err="1"/>
            <a:t>TIR</a:t>
          </a:r>
          <a:r>
            <a:rPr lang="en-GB" sz="1200"/>
            <a:t>-DATA Pilot Project</a:t>
          </a:r>
          <a:endParaRPr lang="en-US" sz="120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C7814933-DAAE-4DD1-BE06-03558AECF714}">
      <dgm:prSet custT="1"/>
      <dgm:spPr/>
      <dgm:t>
        <a:bodyPr/>
        <a:lstStyle/>
        <a:p>
          <a:r>
            <a:rPr lang="en-GB" sz="1200"/>
            <a:t>Other Possible Scenarios</a:t>
          </a:r>
          <a:endParaRPr lang="en-US" sz="1200"/>
        </a:p>
      </dgm:t>
    </dgm:pt>
    <dgm:pt modelId="{4B711AFC-3EFA-4F9C-8F01-54F0BC51DF96}" type="parTrans" cxnId="{2E032EC8-64C9-45FB-8477-4532C0A282DB}">
      <dgm:prSet/>
      <dgm:spPr/>
      <dgm:t>
        <a:bodyPr/>
        <a:lstStyle/>
        <a:p>
          <a:endParaRPr lang="en-GB"/>
        </a:p>
      </dgm:t>
    </dgm:pt>
    <dgm:pt modelId="{E902B2E4-50B3-4A2B-A3CC-795D2B278CAF}" type="sibTrans" cxnId="{2E032EC8-64C9-45FB-8477-4532C0A282DB}">
      <dgm:prSet/>
      <dgm:spPr/>
      <dgm:t>
        <a:bodyPr/>
        <a:lstStyle/>
        <a:p>
          <a:endParaRPr lang="en-GB"/>
        </a:p>
      </dgm:t>
    </dgm:pt>
    <dgm:pt modelId="{54C42498-B876-49DF-89B3-E5B9E807A64D}">
      <dgm:prSet custT="1"/>
      <dgm:spPr/>
      <dgm:t>
        <a:bodyPr/>
        <a:lstStyle/>
        <a:p>
          <a:r>
            <a:rPr lang="en-GB" sz="1200"/>
            <a:t>National </a:t>
          </a:r>
          <a:r>
            <a:rPr lang="en-GB" sz="1200" err="1"/>
            <a:t>TIR</a:t>
          </a:r>
          <a:r>
            <a:rPr lang="en-GB" sz="1200"/>
            <a:t> Movements</a:t>
          </a:r>
        </a:p>
      </dgm:t>
    </dgm:pt>
    <dgm:pt modelId="{420AB2A0-D50F-4B28-9AFC-40A000DE156F}" type="parTrans" cxnId="{74E376DB-08C9-4343-BDD6-3E4A418B95CA}">
      <dgm:prSet/>
      <dgm:spPr/>
      <dgm:t>
        <a:bodyPr/>
        <a:lstStyle/>
        <a:p>
          <a:endParaRPr lang="en-GB"/>
        </a:p>
      </dgm:t>
    </dgm:pt>
    <dgm:pt modelId="{0F0AC6CB-03A1-4659-8515-E2D6E4CEFBF6}" type="sibTrans" cxnId="{74E376DB-08C9-4343-BDD6-3E4A418B95CA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3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3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3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6751D8DA-CB10-49CB-B113-56069B1472D4}" type="pres">
      <dgm:prSet presAssocID="{4B711AFC-3EFA-4F9C-8F01-54F0BC51DF96}" presName="Name48" presStyleLbl="parChTrans1D2" presStyleIdx="1" presStyleCnt="3"/>
      <dgm:spPr/>
    </dgm:pt>
    <dgm:pt modelId="{01C5BF7E-FAEF-41AB-9E03-A496F8A12A90}" type="pres">
      <dgm:prSet presAssocID="{C7814933-DAAE-4DD1-BE06-03558AECF714}" presName="hierRoot2" presStyleCnt="0">
        <dgm:presLayoutVars>
          <dgm:hierBranch val="init"/>
        </dgm:presLayoutVars>
      </dgm:prSet>
      <dgm:spPr/>
    </dgm:pt>
    <dgm:pt modelId="{486ED71A-9261-4FC5-8F02-58C190C83D5E}" type="pres">
      <dgm:prSet presAssocID="{C7814933-DAAE-4DD1-BE06-03558AECF714}" presName="rootComposite" presStyleCnt="0"/>
      <dgm:spPr/>
    </dgm:pt>
    <dgm:pt modelId="{277DE319-5E21-4B90-BB87-CA61E451646F}" type="pres">
      <dgm:prSet presAssocID="{C7814933-DAAE-4DD1-BE06-03558AECF714}" presName="rootText" presStyleLbl="node2" presStyleIdx="1" presStyleCnt="3">
        <dgm:presLayoutVars>
          <dgm:chPref val="3"/>
        </dgm:presLayoutVars>
      </dgm:prSet>
      <dgm:spPr/>
    </dgm:pt>
    <dgm:pt modelId="{F2C1C299-2EA6-4751-9307-E4BBC44EAFD9}" type="pres">
      <dgm:prSet presAssocID="{C7814933-DAAE-4DD1-BE06-03558AECF714}" presName="rootConnector" presStyleLbl="node2" presStyleIdx="1" presStyleCnt="3"/>
      <dgm:spPr/>
    </dgm:pt>
    <dgm:pt modelId="{11A33E8C-F5B4-4717-A889-AD3D15A4749C}" type="pres">
      <dgm:prSet presAssocID="{C7814933-DAAE-4DD1-BE06-03558AECF714}" presName="hierChild4" presStyleCnt="0"/>
      <dgm:spPr/>
    </dgm:pt>
    <dgm:pt modelId="{1EA005B5-4B66-4F04-9A6E-4C773FD4D0FB}" type="pres">
      <dgm:prSet presAssocID="{C7814933-DAAE-4DD1-BE06-03558AECF714}" presName="hierChild5" presStyleCnt="0"/>
      <dgm:spPr/>
    </dgm:pt>
    <dgm:pt modelId="{CDB515B6-5734-4282-826A-AA289CCCA351}" type="pres">
      <dgm:prSet presAssocID="{420AB2A0-D50F-4B28-9AFC-40A000DE156F}" presName="Name48" presStyleLbl="parChTrans1D2" presStyleIdx="2" presStyleCnt="3"/>
      <dgm:spPr/>
    </dgm:pt>
    <dgm:pt modelId="{3CB74C55-8DE3-4980-A1CE-D4A0A67298FA}" type="pres">
      <dgm:prSet presAssocID="{54C42498-B876-49DF-89B3-E5B9E807A64D}" presName="hierRoot2" presStyleCnt="0">
        <dgm:presLayoutVars>
          <dgm:hierBranch val="init"/>
        </dgm:presLayoutVars>
      </dgm:prSet>
      <dgm:spPr/>
    </dgm:pt>
    <dgm:pt modelId="{310063B8-83C2-4BD8-AB05-8274037023B9}" type="pres">
      <dgm:prSet presAssocID="{54C42498-B876-49DF-89B3-E5B9E807A64D}" presName="rootComposite" presStyleCnt="0"/>
      <dgm:spPr/>
    </dgm:pt>
    <dgm:pt modelId="{36DF26E8-C65E-4960-8DB0-AEC3ABE3A450}" type="pres">
      <dgm:prSet presAssocID="{54C42498-B876-49DF-89B3-E5B9E807A64D}" presName="rootText" presStyleLbl="node2" presStyleIdx="2" presStyleCnt="3">
        <dgm:presLayoutVars>
          <dgm:chPref val="3"/>
        </dgm:presLayoutVars>
      </dgm:prSet>
      <dgm:spPr/>
    </dgm:pt>
    <dgm:pt modelId="{8BF765FE-8B3B-4A9C-A8D1-F1AA0F2E5FAF}" type="pres">
      <dgm:prSet presAssocID="{54C42498-B876-49DF-89B3-E5B9E807A64D}" presName="rootConnector" presStyleLbl="node2" presStyleIdx="2" presStyleCnt="3"/>
      <dgm:spPr/>
    </dgm:pt>
    <dgm:pt modelId="{CD47A47B-9C70-464F-BD8B-6A14E5420903}" type="pres">
      <dgm:prSet presAssocID="{54C42498-B876-49DF-89B3-E5B9E807A64D}" presName="hierChild4" presStyleCnt="0"/>
      <dgm:spPr/>
    </dgm:pt>
    <dgm:pt modelId="{1712445B-5BB6-46ED-9B53-2A1D1EC76FDE}" type="pres">
      <dgm:prSet presAssocID="{54C42498-B876-49DF-89B3-E5B9E807A64D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685A4125-FCBA-44DE-9849-7C6BB42572B3}" type="presOf" srcId="{C7814933-DAAE-4DD1-BE06-03558AECF714}" destId="{F2C1C299-2EA6-4751-9307-E4BBC44EAFD9}" srcOrd="1" destOrd="0" presId="urn:microsoft.com/office/officeart/2005/8/layout/orgChart1"/>
    <dgm:cxn modelId="{2439B027-79DB-47E1-9D11-75E9E0C44907}" type="presOf" srcId="{54C42498-B876-49DF-89B3-E5B9E807A64D}" destId="{36DF26E8-C65E-4960-8DB0-AEC3ABE3A450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73D2A84A-F44C-4412-B8D7-C4EC7B199889}" type="presOf" srcId="{54C42498-B876-49DF-89B3-E5B9E807A64D}" destId="{8BF765FE-8B3B-4A9C-A8D1-F1AA0F2E5FAF}" srcOrd="1" destOrd="0" presId="urn:microsoft.com/office/officeart/2005/8/layout/orgChart1"/>
    <dgm:cxn modelId="{E677CB6B-60A5-4680-B2AC-42EF694FE47A}" type="presOf" srcId="{4B711AFC-3EFA-4F9C-8F01-54F0BC51DF96}" destId="{6751D8DA-CB10-49CB-B113-56069B1472D4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5ECEC37B-0009-4AF4-B221-61B25B973141}" type="presOf" srcId="{C7814933-DAAE-4DD1-BE06-03558AECF714}" destId="{277DE319-5E21-4B90-BB87-CA61E451646F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2E032EC8-64C9-45FB-8477-4532C0A282DB}" srcId="{A74FF41F-1F24-4F50-94A9-E09C08177381}" destId="{C7814933-DAAE-4DD1-BE06-03558AECF714}" srcOrd="1" destOrd="0" parTransId="{4B711AFC-3EFA-4F9C-8F01-54F0BC51DF96}" sibTransId="{E902B2E4-50B3-4A2B-A3CC-795D2B278CAF}"/>
    <dgm:cxn modelId="{74E376DB-08C9-4343-BDD6-3E4A418B95CA}" srcId="{A74FF41F-1F24-4F50-94A9-E09C08177381}" destId="{54C42498-B876-49DF-89B3-E5B9E807A64D}" srcOrd="2" destOrd="0" parTransId="{420AB2A0-D50F-4B28-9AFC-40A000DE156F}" sibTransId="{0F0AC6CB-03A1-4659-8515-E2D6E4CEFBF6}"/>
    <dgm:cxn modelId="{818AB1E3-7139-425C-8B1F-90FF88E4D8A5}" type="presOf" srcId="{420AB2A0-D50F-4B28-9AFC-40A000DE156F}" destId="{CDB515B6-5734-4282-826A-AA289CCCA351}" srcOrd="0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532D9189-6C94-4613-8701-0EC2D87E8EDE}" type="presParOf" srcId="{96CCF797-0C36-4DA4-B7E1-74BEECB6A6A9}" destId="{6751D8DA-CB10-49CB-B113-56069B1472D4}" srcOrd="2" destOrd="0" presId="urn:microsoft.com/office/officeart/2005/8/layout/orgChart1"/>
    <dgm:cxn modelId="{7CB0771B-938C-4268-806D-F51C6622850C}" type="presParOf" srcId="{96CCF797-0C36-4DA4-B7E1-74BEECB6A6A9}" destId="{01C5BF7E-FAEF-41AB-9E03-A496F8A12A90}" srcOrd="3" destOrd="0" presId="urn:microsoft.com/office/officeart/2005/8/layout/orgChart1"/>
    <dgm:cxn modelId="{86BD01F6-E298-4B6C-8FB0-CC074EF3E116}" type="presParOf" srcId="{01C5BF7E-FAEF-41AB-9E03-A496F8A12A90}" destId="{486ED71A-9261-4FC5-8F02-58C190C83D5E}" srcOrd="0" destOrd="0" presId="urn:microsoft.com/office/officeart/2005/8/layout/orgChart1"/>
    <dgm:cxn modelId="{4952EF31-00DC-4EC0-B6DB-1BC797CF68B6}" type="presParOf" srcId="{486ED71A-9261-4FC5-8F02-58C190C83D5E}" destId="{277DE319-5E21-4B90-BB87-CA61E451646F}" srcOrd="0" destOrd="0" presId="urn:microsoft.com/office/officeart/2005/8/layout/orgChart1"/>
    <dgm:cxn modelId="{6A2AC2D7-43A2-43CC-BAD0-C609E6A6999E}" type="presParOf" srcId="{486ED71A-9261-4FC5-8F02-58C190C83D5E}" destId="{F2C1C299-2EA6-4751-9307-E4BBC44EAFD9}" srcOrd="1" destOrd="0" presId="urn:microsoft.com/office/officeart/2005/8/layout/orgChart1"/>
    <dgm:cxn modelId="{AD20F8B6-3E2B-48AB-BC36-039FA8B8542E}" type="presParOf" srcId="{01C5BF7E-FAEF-41AB-9E03-A496F8A12A90}" destId="{11A33E8C-F5B4-4717-A889-AD3D15A4749C}" srcOrd="1" destOrd="0" presId="urn:microsoft.com/office/officeart/2005/8/layout/orgChart1"/>
    <dgm:cxn modelId="{578CBAD3-4391-46AA-A31F-B0F41D52AA60}" type="presParOf" srcId="{01C5BF7E-FAEF-41AB-9E03-A496F8A12A90}" destId="{1EA005B5-4B66-4F04-9A6E-4C773FD4D0FB}" srcOrd="2" destOrd="0" presId="urn:microsoft.com/office/officeart/2005/8/layout/orgChart1"/>
    <dgm:cxn modelId="{477C2C91-EF2C-447F-BC7E-86BBAB03AD29}" type="presParOf" srcId="{96CCF797-0C36-4DA4-B7E1-74BEECB6A6A9}" destId="{CDB515B6-5734-4282-826A-AA289CCCA351}" srcOrd="4" destOrd="0" presId="urn:microsoft.com/office/officeart/2005/8/layout/orgChart1"/>
    <dgm:cxn modelId="{98B18E3B-2A6C-4A67-9FC2-274DCF9BEE93}" type="presParOf" srcId="{96CCF797-0C36-4DA4-B7E1-74BEECB6A6A9}" destId="{3CB74C55-8DE3-4980-A1CE-D4A0A67298FA}" srcOrd="5" destOrd="0" presId="urn:microsoft.com/office/officeart/2005/8/layout/orgChart1"/>
    <dgm:cxn modelId="{DE9C7D05-6B52-4CC8-8E2E-4467A39954A9}" type="presParOf" srcId="{3CB74C55-8DE3-4980-A1CE-D4A0A67298FA}" destId="{310063B8-83C2-4BD8-AB05-8274037023B9}" srcOrd="0" destOrd="0" presId="urn:microsoft.com/office/officeart/2005/8/layout/orgChart1"/>
    <dgm:cxn modelId="{C622C335-BD62-4CBA-8A77-7E89CB30C807}" type="presParOf" srcId="{310063B8-83C2-4BD8-AB05-8274037023B9}" destId="{36DF26E8-C65E-4960-8DB0-AEC3ABE3A450}" srcOrd="0" destOrd="0" presId="urn:microsoft.com/office/officeart/2005/8/layout/orgChart1"/>
    <dgm:cxn modelId="{7F9EE806-1F62-4D27-AED4-F2F1F02168BA}" type="presParOf" srcId="{310063B8-83C2-4BD8-AB05-8274037023B9}" destId="{8BF765FE-8B3B-4A9C-A8D1-F1AA0F2E5FAF}" srcOrd="1" destOrd="0" presId="urn:microsoft.com/office/officeart/2005/8/layout/orgChart1"/>
    <dgm:cxn modelId="{1DB81AAD-1D45-40E7-9803-4928B47FE654}" type="presParOf" srcId="{3CB74C55-8DE3-4980-A1CE-D4A0A67298FA}" destId="{CD47A47B-9C70-464F-BD8B-6A14E5420903}" srcOrd="1" destOrd="0" presId="urn:microsoft.com/office/officeart/2005/8/layout/orgChart1"/>
    <dgm:cxn modelId="{74EEDE00-F687-4B78-AFC0-627BD52B93B8}" type="presParOf" srcId="{3CB74C55-8DE3-4980-A1CE-D4A0A67298FA}" destId="{1712445B-5BB6-46ED-9B53-2A1D1EC76FDE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5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A2C6F09-6287-4F53-92F9-4C8207E5E8A2}">
      <dgm:prSet phldrT="[Text]" custT="1"/>
      <dgm:spPr>
        <a:solidFill>
          <a:schemeClr val="accent5"/>
        </a:solidFill>
      </dgm:spPr>
      <dgm:t>
        <a:bodyPr/>
        <a:lstStyle/>
        <a:p>
          <a:r>
            <a:rPr lang="en-US" sz="1400" dirty="0"/>
            <a:t>NCTS Combined Transit &amp; ENS Declaration (TRAENS)</a:t>
          </a:r>
        </a:p>
      </dgm:t>
    </dgm:pt>
    <dgm:pt modelId="{F616C323-EEF4-40CB-BA7B-2FE73BC29FFC}" type="parTrans" cxnId="{49912568-7949-4670-B257-39A955B7AE2C}">
      <dgm:prSet/>
      <dgm:spPr/>
      <dgm:t>
        <a:bodyPr/>
        <a:lstStyle/>
        <a:p>
          <a:endParaRPr lang="en-US"/>
        </a:p>
      </dgm:t>
    </dgm:pt>
    <dgm:pt modelId="{9636C91C-08ED-4BF8-9369-170A18E2D4D2}" type="sibTrans" cxnId="{49912568-7949-4670-B257-39A955B7AE2C}">
      <dgm:prSet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</dgm:spPr>
      <dgm:t>
        <a:bodyPr/>
        <a:lstStyle/>
        <a:p>
          <a:r>
            <a:rPr lang="en-US" sz="1200" dirty="0"/>
            <a:t>Specific Scenarios at Office Of Departure, Which Is Customs Office Of First Entry (DEPCOFE)</a:t>
          </a:r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C87B959D-5763-476F-9C31-24B2C9AF5FE9}">
      <dgm:prSet custT="1"/>
      <dgm:spPr>
        <a:solidFill>
          <a:schemeClr val="accent6"/>
        </a:solidFill>
      </dgm:spPr>
      <dgm:t>
        <a:bodyPr/>
        <a:lstStyle/>
        <a:p>
          <a:r>
            <a:rPr lang="en-US" sz="1200" dirty="0"/>
            <a:t>Core Flow (CFL-DEP)</a:t>
          </a:r>
        </a:p>
      </dgm:t>
    </dgm:pt>
    <dgm:pt modelId="{ECAED265-DC63-4689-93D0-CC8792CAE76D}" type="parTrans" cxnId="{091056F6-6647-4856-B7B0-193B14267E69}">
      <dgm:prSet/>
      <dgm:spPr/>
      <dgm:t>
        <a:bodyPr/>
        <a:lstStyle/>
        <a:p>
          <a:endParaRPr lang="en-US"/>
        </a:p>
      </dgm:t>
    </dgm:pt>
    <dgm:pt modelId="{2F53469A-DA01-4425-B3D6-754E30FE3D63}" type="sibTrans" cxnId="{091056F6-6647-4856-B7B0-193B14267E69}">
      <dgm:prSet/>
      <dgm:spPr/>
      <dgm:t>
        <a:bodyPr/>
        <a:lstStyle/>
        <a:p>
          <a:endParaRPr lang="en-US"/>
        </a:p>
      </dgm:t>
    </dgm:pt>
    <dgm:pt modelId="{28EF20F3-899C-41BC-AF69-573F716F9CA7}">
      <dgm:prSet custT="1"/>
      <dgm:spPr>
        <a:solidFill>
          <a:schemeClr val="accent6"/>
        </a:solidFill>
      </dgm:spPr>
      <dgm:t>
        <a:bodyPr/>
        <a:lstStyle/>
        <a:p>
          <a:r>
            <a:rPr lang="en-US" sz="1200" dirty="0"/>
            <a:t>Core Flow (CFL-DEPCOFE)</a:t>
          </a:r>
        </a:p>
      </dgm:t>
    </dgm:pt>
    <dgm:pt modelId="{B7023FC0-A402-4B30-9FE7-3152F9DF798E}" type="sibTrans" cxnId="{151A0673-20D7-4418-AB04-BE158A688B73}">
      <dgm:prSet/>
      <dgm:spPr/>
      <dgm:t>
        <a:bodyPr/>
        <a:lstStyle/>
        <a:p>
          <a:endParaRPr lang="en-US"/>
        </a:p>
      </dgm:t>
    </dgm:pt>
    <dgm:pt modelId="{57AB142F-349F-4358-81AC-EA05714D80E2}" type="parTrans" cxnId="{151A0673-20D7-4418-AB04-BE158A688B73}">
      <dgm:prSet/>
      <dgm:spPr/>
      <dgm:t>
        <a:bodyPr/>
        <a:lstStyle/>
        <a:p>
          <a:endParaRPr lang="en-US"/>
        </a:p>
      </dgm:t>
    </dgm:pt>
    <dgm:pt modelId="{655664D1-00F7-425E-A385-772153F41FD7}">
      <dgm:prSet custT="1"/>
      <dgm:spPr>
        <a:solidFill>
          <a:schemeClr val="accent6"/>
        </a:solidFill>
      </dgm:spPr>
      <dgm:t>
        <a:bodyPr/>
        <a:lstStyle/>
        <a:p>
          <a:r>
            <a:rPr lang="en-US" sz="1200" dirty="0"/>
            <a:t>Specific Scenarios At Office Of Departure (DEP)</a:t>
          </a:r>
        </a:p>
      </dgm:t>
    </dgm:pt>
    <dgm:pt modelId="{5D45FE27-3255-4CC0-93EC-2468C0924130}" type="parTrans" cxnId="{77B7F88B-D34E-4174-95D9-8747821C085D}">
      <dgm:prSet/>
      <dgm:spPr/>
      <dgm:t>
        <a:bodyPr/>
        <a:lstStyle/>
        <a:p>
          <a:endParaRPr lang="en-GB"/>
        </a:p>
      </dgm:t>
    </dgm:pt>
    <dgm:pt modelId="{48284C3B-5321-4954-B233-70C85E731EBA}" type="sibTrans" cxnId="{77B7F88B-D34E-4174-95D9-8747821C085D}">
      <dgm:prSet/>
      <dgm:spPr/>
      <dgm:t>
        <a:bodyPr/>
        <a:lstStyle/>
        <a:p>
          <a:endParaRPr lang="en-GB"/>
        </a:p>
      </dgm:t>
    </dgm:pt>
    <dgm:pt modelId="{2AFB7925-F0FE-45D1-A720-F4662E83A04D}">
      <dgm:prSet custT="1"/>
      <dgm:spPr>
        <a:solidFill>
          <a:schemeClr val="accent6"/>
        </a:solidFill>
      </dgm:spPr>
      <dgm:t>
        <a:bodyPr/>
        <a:lstStyle/>
        <a:p>
          <a:r>
            <a:rPr lang="en-US" sz="1200" dirty="0"/>
            <a:t>Specific Scenarios At Office Of Transit, Which Is Customs Office Of First Entry (TRACOFE)</a:t>
          </a:r>
        </a:p>
      </dgm:t>
    </dgm:pt>
    <dgm:pt modelId="{D9260C88-070F-4558-9CA2-F4C1270E81D5}" type="parTrans" cxnId="{0EBA8EE9-1AB9-4780-9F4D-74DEEDC67D1B}">
      <dgm:prSet/>
      <dgm:spPr/>
      <dgm:t>
        <a:bodyPr/>
        <a:lstStyle/>
        <a:p>
          <a:endParaRPr lang="en-GB"/>
        </a:p>
      </dgm:t>
    </dgm:pt>
    <dgm:pt modelId="{E35255FE-FD1A-4BE2-A8F1-38B79CC1BBD8}" type="sibTrans" cxnId="{0EBA8EE9-1AB9-4780-9F4D-74DEEDC67D1B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DA9ACABB-8120-4A7B-887D-AFBDD777D214}" type="pres">
      <dgm:prSet presAssocID="{EA2C6F09-6287-4F53-92F9-4C8207E5E8A2}" presName="hierRoot1" presStyleCnt="0">
        <dgm:presLayoutVars>
          <dgm:hierBranch val="hang"/>
        </dgm:presLayoutVars>
      </dgm:prSet>
      <dgm:spPr/>
    </dgm:pt>
    <dgm:pt modelId="{4BDB05F2-2178-4970-8D5E-5E8738CCF1C8}" type="pres">
      <dgm:prSet presAssocID="{EA2C6F09-6287-4F53-92F9-4C8207E5E8A2}" presName="rootComposite1" presStyleCnt="0"/>
      <dgm:spPr/>
    </dgm:pt>
    <dgm:pt modelId="{80487486-0998-4206-929A-D73521075DFD}" type="pres">
      <dgm:prSet presAssocID="{EA2C6F09-6287-4F53-92F9-4C8207E5E8A2}" presName="rootText1" presStyleLbl="node0" presStyleIdx="0" presStyleCnt="1" custScaleY="89596">
        <dgm:presLayoutVars>
          <dgm:chPref val="3"/>
        </dgm:presLayoutVars>
      </dgm:prSet>
      <dgm:spPr/>
    </dgm:pt>
    <dgm:pt modelId="{94DABDC1-9B43-4E6D-9F13-43800BEBAAE9}" type="pres">
      <dgm:prSet presAssocID="{EA2C6F09-6287-4F53-92F9-4C8207E5E8A2}" presName="rootConnector1" presStyleLbl="node1" presStyleIdx="0" presStyleCnt="0"/>
      <dgm:spPr/>
    </dgm:pt>
    <dgm:pt modelId="{AC64EC98-A720-4012-AB6C-9AAC020565BA}" type="pres">
      <dgm:prSet presAssocID="{EA2C6F09-6287-4F53-92F9-4C8207E5E8A2}" presName="hierChild2" presStyleCnt="0"/>
      <dgm:spPr/>
    </dgm:pt>
    <dgm:pt modelId="{2FF8AC68-158B-4541-BD85-06030ED489A5}" type="pres">
      <dgm:prSet presAssocID="{57AB142F-349F-4358-81AC-EA05714D80E2}" presName="Name48" presStyleLbl="parChTrans1D2" presStyleIdx="0" presStyleCnt="5"/>
      <dgm:spPr/>
    </dgm:pt>
    <dgm:pt modelId="{6F7D771A-D26A-4618-9A2B-9B2150AC36AC}" type="pres">
      <dgm:prSet presAssocID="{28EF20F3-899C-41BC-AF69-573F716F9CA7}" presName="hierRoot2" presStyleCnt="0">
        <dgm:presLayoutVars>
          <dgm:hierBranch val="init"/>
        </dgm:presLayoutVars>
      </dgm:prSet>
      <dgm:spPr/>
    </dgm:pt>
    <dgm:pt modelId="{0C0AF5FA-F583-43ED-AFC4-2C20547AAC4C}" type="pres">
      <dgm:prSet presAssocID="{28EF20F3-899C-41BC-AF69-573F716F9CA7}" presName="rootComposite" presStyleCnt="0"/>
      <dgm:spPr/>
    </dgm:pt>
    <dgm:pt modelId="{E813BFC0-6050-45E6-A221-B81F4D61A453}" type="pres">
      <dgm:prSet presAssocID="{28EF20F3-899C-41BC-AF69-573F716F9CA7}" presName="rootText" presStyleLbl="node2" presStyleIdx="0" presStyleCnt="5">
        <dgm:presLayoutVars>
          <dgm:chPref val="3"/>
        </dgm:presLayoutVars>
      </dgm:prSet>
      <dgm:spPr/>
    </dgm:pt>
    <dgm:pt modelId="{3AC841B8-4D6F-4589-AFA0-1FDA20BC26B8}" type="pres">
      <dgm:prSet presAssocID="{28EF20F3-899C-41BC-AF69-573F716F9CA7}" presName="rootConnector" presStyleLbl="node2" presStyleIdx="0" presStyleCnt="5"/>
      <dgm:spPr/>
    </dgm:pt>
    <dgm:pt modelId="{5F69F281-9A24-40E7-8095-B34B03304EA7}" type="pres">
      <dgm:prSet presAssocID="{28EF20F3-899C-41BC-AF69-573F716F9CA7}" presName="hierChild4" presStyleCnt="0"/>
      <dgm:spPr/>
    </dgm:pt>
    <dgm:pt modelId="{E0856A82-27B8-4072-A7DF-72D35CB26450}" type="pres">
      <dgm:prSet presAssocID="{28EF20F3-899C-41BC-AF69-573F716F9CA7}" presName="hierChild5" presStyleCnt="0"/>
      <dgm:spPr/>
    </dgm:pt>
    <dgm:pt modelId="{C6F1E954-71C6-4022-86B5-4D6085CE69F0}" type="pres">
      <dgm:prSet presAssocID="{0817DBA0-8B72-4F9A-9D86-1AC29AEE1619}" presName="Name48" presStyleLbl="parChTrans1D2" presStyleIdx="1" presStyleCnt="5"/>
      <dgm:spPr/>
    </dgm:pt>
    <dgm:pt modelId="{A42852DE-8463-4F5F-8922-AFC65B2968A7}" type="pres">
      <dgm:prSet presAssocID="{A74FF41F-1F24-4F50-94A9-E09C08177381}" presName="hierRoot2" presStyleCnt="0">
        <dgm:presLayoutVars>
          <dgm:hierBranch val="init"/>
        </dgm:presLayoutVars>
      </dgm:prSet>
      <dgm:spPr/>
    </dgm:pt>
    <dgm:pt modelId="{2E8F2922-4963-447C-BB2A-FEC35B95EA3E}" type="pres">
      <dgm:prSet presAssocID="{A74FF41F-1F24-4F50-94A9-E09C08177381}" presName="rootComposite" presStyleCnt="0"/>
      <dgm:spPr/>
    </dgm:pt>
    <dgm:pt modelId="{A18AC584-8377-43B3-B629-1B5EB8C5563E}" type="pres">
      <dgm:prSet presAssocID="{A74FF41F-1F24-4F50-94A9-E09C08177381}" presName="rootText" presStyleLbl="node2" presStyleIdx="1" presStyleCnt="5">
        <dgm:presLayoutVars>
          <dgm:chPref val="3"/>
        </dgm:presLayoutVars>
      </dgm:prSet>
      <dgm:spPr/>
    </dgm:pt>
    <dgm:pt modelId="{AD50C96F-FB53-479E-A487-3A389279D333}" type="pres">
      <dgm:prSet presAssocID="{A74FF41F-1F24-4F50-94A9-E09C08177381}" presName="rootConnector" presStyleLbl="node2" presStyleIdx="1" presStyleCnt="5"/>
      <dgm:spPr/>
    </dgm:pt>
    <dgm:pt modelId="{8BF188C7-AF05-4F56-B786-567DC457BE8F}" type="pres">
      <dgm:prSet presAssocID="{A74FF41F-1F24-4F50-94A9-E09C08177381}" presName="hierChild4" presStyleCnt="0"/>
      <dgm:spPr/>
    </dgm:pt>
    <dgm:pt modelId="{A708E91F-5F78-4860-8BB8-3A76048C4251}" type="pres">
      <dgm:prSet presAssocID="{A74FF41F-1F24-4F50-94A9-E09C08177381}" presName="hierChild5" presStyleCnt="0"/>
      <dgm:spPr/>
    </dgm:pt>
    <dgm:pt modelId="{1901F77B-6226-4F3A-AC05-AD9F12483DAF}" type="pres">
      <dgm:prSet presAssocID="{ECAED265-DC63-4689-93D0-CC8792CAE76D}" presName="Name48" presStyleLbl="parChTrans1D2" presStyleIdx="2" presStyleCnt="5"/>
      <dgm:spPr/>
    </dgm:pt>
    <dgm:pt modelId="{1200BB52-4B61-4C63-9C44-5A4CDC590E1F}" type="pres">
      <dgm:prSet presAssocID="{C87B959D-5763-476F-9C31-24B2C9AF5FE9}" presName="hierRoot2" presStyleCnt="0">
        <dgm:presLayoutVars>
          <dgm:hierBranch val="init"/>
        </dgm:presLayoutVars>
      </dgm:prSet>
      <dgm:spPr/>
    </dgm:pt>
    <dgm:pt modelId="{6705A8DB-5957-43FE-8E4A-76CA2D49F7C1}" type="pres">
      <dgm:prSet presAssocID="{C87B959D-5763-476F-9C31-24B2C9AF5FE9}" presName="rootComposite" presStyleCnt="0"/>
      <dgm:spPr/>
    </dgm:pt>
    <dgm:pt modelId="{724BA459-EA78-48B3-87F9-8331DA99B430}" type="pres">
      <dgm:prSet presAssocID="{C87B959D-5763-476F-9C31-24B2C9AF5FE9}" presName="rootText" presStyleLbl="node2" presStyleIdx="2" presStyleCnt="5">
        <dgm:presLayoutVars>
          <dgm:chPref val="3"/>
        </dgm:presLayoutVars>
      </dgm:prSet>
      <dgm:spPr/>
    </dgm:pt>
    <dgm:pt modelId="{77D85017-3974-4D9C-821E-118A73003820}" type="pres">
      <dgm:prSet presAssocID="{C87B959D-5763-476F-9C31-24B2C9AF5FE9}" presName="rootConnector" presStyleLbl="node2" presStyleIdx="2" presStyleCnt="5"/>
      <dgm:spPr/>
    </dgm:pt>
    <dgm:pt modelId="{6C1E0724-DD66-44AA-B7FC-39CFA404FB48}" type="pres">
      <dgm:prSet presAssocID="{C87B959D-5763-476F-9C31-24B2C9AF5FE9}" presName="hierChild4" presStyleCnt="0"/>
      <dgm:spPr/>
    </dgm:pt>
    <dgm:pt modelId="{F1BE7B3B-B84E-4065-AA53-B95494C23847}" type="pres">
      <dgm:prSet presAssocID="{C87B959D-5763-476F-9C31-24B2C9AF5FE9}" presName="hierChild5" presStyleCnt="0"/>
      <dgm:spPr/>
    </dgm:pt>
    <dgm:pt modelId="{BCEB4109-3905-4D10-A22F-DD5766CAF599}" type="pres">
      <dgm:prSet presAssocID="{5D45FE27-3255-4CC0-93EC-2468C0924130}" presName="Name48" presStyleLbl="parChTrans1D2" presStyleIdx="3" presStyleCnt="5"/>
      <dgm:spPr/>
    </dgm:pt>
    <dgm:pt modelId="{9FF5E52E-B192-4667-A933-BE8EA26823AC}" type="pres">
      <dgm:prSet presAssocID="{655664D1-00F7-425E-A385-772153F41FD7}" presName="hierRoot2" presStyleCnt="0">
        <dgm:presLayoutVars>
          <dgm:hierBranch val="init"/>
        </dgm:presLayoutVars>
      </dgm:prSet>
      <dgm:spPr/>
    </dgm:pt>
    <dgm:pt modelId="{1E2AB31F-FB2F-423E-B4A5-E0FEE1B974D7}" type="pres">
      <dgm:prSet presAssocID="{655664D1-00F7-425E-A385-772153F41FD7}" presName="rootComposite" presStyleCnt="0"/>
      <dgm:spPr/>
    </dgm:pt>
    <dgm:pt modelId="{834EFC13-10F5-42F7-BCB3-5C9AB34E0827}" type="pres">
      <dgm:prSet presAssocID="{655664D1-00F7-425E-A385-772153F41FD7}" presName="rootText" presStyleLbl="node2" presStyleIdx="3" presStyleCnt="5">
        <dgm:presLayoutVars>
          <dgm:chPref val="3"/>
        </dgm:presLayoutVars>
      </dgm:prSet>
      <dgm:spPr/>
    </dgm:pt>
    <dgm:pt modelId="{05F402D2-66EE-4DE5-BF69-F697929038AC}" type="pres">
      <dgm:prSet presAssocID="{655664D1-00F7-425E-A385-772153F41FD7}" presName="rootConnector" presStyleLbl="node2" presStyleIdx="3" presStyleCnt="5"/>
      <dgm:spPr/>
    </dgm:pt>
    <dgm:pt modelId="{90352DF9-7958-44C2-8E6E-B0AD30BEEAF0}" type="pres">
      <dgm:prSet presAssocID="{655664D1-00F7-425E-A385-772153F41FD7}" presName="hierChild4" presStyleCnt="0"/>
      <dgm:spPr/>
    </dgm:pt>
    <dgm:pt modelId="{BFA26308-28D7-4989-BA7F-87F5A292BA32}" type="pres">
      <dgm:prSet presAssocID="{655664D1-00F7-425E-A385-772153F41FD7}" presName="hierChild5" presStyleCnt="0"/>
      <dgm:spPr/>
    </dgm:pt>
    <dgm:pt modelId="{0A8A5DA8-6E05-4FFC-AD2B-E49090B7BF3F}" type="pres">
      <dgm:prSet presAssocID="{D9260C88-070F-4558-9CA2-F4C1270E81D5}" presName="Name48" presStyleLbl="parChTrans1D2" presStyleIdx="4" presStyleCnt="5"/>
      <dgm:spPr/>
    </dgm:pt>
    <dgm:pt modelId="{B2109CB7-0258-48C9-A907-31F50DED210F}" type="pres">
      <dgm:prSet presAssocID="{2AFB7925-F0FE-45D1-A720-F4662E83A04D}" presName="hierRoot2" presStyleCnt="0">
        <dgm:presLayoutVars>
          <dgm:hierBranch val="init"/>
        </dgm:presLayoutVars>
      </dgm:prSet>
      <dgm:spPr/>
    </dgm:pt>
    <dgm:pt modelId="{F8E1A684-D175-4246-B1BF-1179439068FF}" type="pres">
      <dgm:prSet presAssocID="{2AFB7925-F0FE-45D1-A720-F4662E83A04D}" presName="rootComposite" presStyleCnt="0"/>
      <dgm:spPr/>
    </dgm:pt>
    <dgm:pt modelId="{7B9D03AE-A19A-4607-806B-FD585C7A14FD}" type="pres">
      <dgm:prSet presAssocID="{2AFB7925-F0FE-45D1-A720-F4662E83A04D}" presName="rootText" presStyleLbl="node2" presStyleIdx="4" presStyleCnt="5">
        <dgm:presLayoutVars>
          <dgm:chPref val="3"/>
        </dgm:presLayoutVars>
      </dgm:prSet>
      <dgm:spPr/>
    </dgm:pt>
    <dgm:pt modelId="{74384E3F-8BA2-4802-962C-3343DC3FDD02}" type="pres">
      <dgm:prSet presAssocID="{2AFB7925-F0FE-45D1-A720-F4662E83A04D}" presName="rootConnector" presStyleLbl="node2" presStyleIdx="4" presStyleCnt="5"/>
      <dgm:spPr/>
    </dgm:pt>
    <dgm:pt modelId="{8D7509C1-BB06-4639-9863-73FE3F8DF08A}" type="pres">
      <dgm:prSet presAssocID="{2AFB7925-F0FE-45D1-A720-F4662E83A04D}" presName="hierChild4" presStyleCnt="0"/>
      <dgm:spPr/>
    </dgm:pt>
    <dgm:pt modelId="{DF3E7113-F1DB-4ED3-A906-8AA503E4F3BD}" type="pres">
      <dgm:prSet presAssocID="{2AFB7925-F0FE-45D1-A720-F4662E83A04D}" presName="hierChild5" presStyleCnt="0"/>
      <dgm:spPr/>
    </dgm:pt>
    <dgm:pt modelId="{250A65E5-17A9-48D6-A713-72A7CF53485B}" type="pres">
      <dgm:prSet presAssocID="{EA2C6F09-6287-4F53-92F9-4C8207E5E8A2}" presName="hierChild3" presStyleCnt="0"/>
      <dgm:spPr/>
    </dgm:pt>
  </dgm:ptLst>
  <dgm:cxnLst>
    <dgm:cxn modelId="{7DDF7601-F00B-4CF8-96A1-66D0623E6508}" type="presOf" srcId="{ECAED265-DC63-4689-93D0-CC8792CAE76D}" destId="{1901F77B-6226-4F3A-AC05-AD9F12483DAF}" srcOrd="0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6E082E0D-5A42-45E5-83BB-558010318B8F}" type="presOf" srcId="{2AFB7925-F0FE-45D1-A720-F4662E83A04D}" destId="{7B9D03AE-A19A-4607-806B-FD585C7A14FD}" srcOrd="0" destOrd="0" presId="urn:microsoft.com/office/officeart/2005/8/layout/orgChart1"/>
    <dgm:cxn modelId="{3640F210-3968-421D-AA3C-189707717154}" type="presOf" srcId="{655664D1-00F7-425E-A385-772153F41FD7}" destId="{834EFC13-10F5-42F7-BCB3-5C9AB34E0827}" srcOrd="0" destOrd="0" presId="urn:microsoft.com/office/officeart/2005/8/layout/orgChart1"/>
    <dgm:cxn modelId="{25E3D33A-ADA2-442B-9638-C30A963E5AAE}" type="presOf" srcId="{5D45FE27-3255-4CC0-93EC-2468C0924130}" destId="{BCEB4109-3905-4D10-A22F-DD5766CAF599}" srcOrd="0" destOrd="0" presId="urn:microsoft.com/office/officeart/2005/8/layout/orgChart1"/>
    <dgm:cxn modelId="{6857FE60-1D65-45F2-B7A9-9CFFD2993704}" type="presOf" srcId="{28EF20F3-899C-41BC-AF69-573F716F9CA7}" destId="{E813BFC0-6050-45E6-A221-B81F4D61A453}" srcOrd="0" destOrd="0" presId="urn:microsoft.com/office/officeart/2005/8/layout/orgChart1"/>
    <dgm:cxn modelId="{8D9A1F47-849E-4401-9E20-05D5F0346DA9}" type="presOf" srcId="{C87B959D-5763-476F-9C31-24B2C9AF5FE9}" destId="{77D85017-3974-4D9C-821E-118A73003820}" srcOrd="1" destOrd="0" presId="urn:microsoft.com/office/officeart/2005/8/layout/orgChart1"/>
    <dgm:cxn modelId="{49912568-7949-4670-B257-39A955B7AE2C}" srcId="{16C4D868-E0DA-4FCB-A56B-324F16F2D64C}" destId="{EA2C6F09-6287-4F53-92F9-4C8207E5E8A2}" srcOrd="0" destOrd="0" parTransId="{F616C323-EEF4-40CB-BA7B-2FE73BC29FFC}" sibTransId="{9636C91C-08ED-4BF8-9369-170A18E2D4D2}"/>
    <dgm:cxn modelId="{425A496E-B3E6-475C-AE0C-933045616E7A}" srcId="{EA2C6F09-6287-4F53-92F9-4C8207E5E8A2}" destId="{A74FF41F-1F24-4F50-94A9-E09C08177381}" srcOrd="1" destOrd="0" parTransId="{0817DBA0-8B72-4F9A-9D86-1AC29AEE1619}" sibTransId="{A69EB518-EA7F-47F1-9EE3-E6EEAA45374F}"/>
    <dgm:cxn modelId="{4C1D686F-A495-4D8A-A8E1-0F00C3DC7F6B}" type="presOf" srcId="{A74FF41F-1F24-4F50-94A9-E09C08177381}" destId="{A18AC584-8377-43B3-B629-1B5EB8C5563E}" srcOrd="0" destOrd="0" presId="urn:microsoft.com/office/officeart/2005/8/layout/orgChart1"/>
    <dgm:cxn modelId="{151A0673-20D7-4418-AB04-BE158A688B73}" srcId="{EA2C6F09-6287-4F53-92F9-4C8207E5E8A2}" destId="{28EF20F3-899C-41BC-AF69-573F716F9CA7}" srcOrd="0" destOrd="0" parTransId="{57AB142F-349F-4358-81AC-EA05714D80E2}" sibTransId="{B7023FC0-A402-4B30-9FE7-3152F9DF798E}"/>
    <dgm:cxn modelId="{5FFA7F58-7CE2-42D3-9E47-F1920310EDA3}" type="presOf" srcId="{28EF20F3-899C-41BC-AF69-573F716F9CA7}" destId="{3AC841B8-4D6F-4589-AFA0-1FDA20BC26B8}" srcOrd="1" destOrd="0" presId="urn:microsoft.com/office/officeart/2005/8/layout/orgChart1"/>
    <dgm:cxn modelId="{77B7F88B-D34E-4174-95D9-8747821C085D}" srcId="{EA2C6F09-6287-4F53-92F9-4C8207E5E8A2}" destId="{655664D1-00F7-425E-A385-772153F41FD7}" srcOrd="3" destOrd="0" parTransId="{5D45FE27-3255-4CC0-93EC-2468C0924130}" sibTransId="{48284C3B-5321-4954-B233-70C85E731EBA}"/>
    <dgm:cxn modelId="{42472F91-81D4-4BA9-BB6B-2DD5FC761DEB}" type="presOf" srcId="{EA2C6F09-6287-4F53-92F9-4C8207E5E8A2}" destId="{94DABDC1-9B43-4E6D-9F13-43800BEBAAE9}" srcOrd="1" destOrd="0" presId="urn:microsoft.com/office/officeart/2005/8/layout/orgChart1"/>
    <dgm:cxn modelId="{BBACD3A6-56ED-4547-9A7C-13A5EAA191DB}" type="presOf" srcId="{C87B959D-5763-476F-9C31-24B2C9AF5FE9}" destId="{724BA459-EA78-48B3-87F9-8331DA99B430}" srcOrd="0" destOrd="0" presId="urn:microsoft.com/office/officeart/2005/8/layout/orgChart1"/>
    <dgm:cxn modelId="{A2E183A8-E952-46F1-AE91-D3E47BE333AC}" type="presOf" srcId="{D9260C88-070F-4558-9CA2-F4C1270E81D5}" destId="{0A8A5DA8-6E05-4FFC-AD2B-E49090B7BF3F}" srcOrd="0" destOrd="0" presId="urn:microsoft.com/office/officeart/2005/8/layout/orgChart1"/>
    <dgm:cxn modelId="{540157C1-CF0C-4E9B-B351-B0020A5B6B0E}" type="presOf" srcId="{57AB142F-349F-4358-81AC-EA05714D80E2}" destId="{2FF8AC68-158B-4541-BD85-06030ED489A5}" srcOrd="0" destOrd="0" presId="urn:microsoft.com/office/officeart/2005/8/layout/orgChart1"/>
    <dgm:cxn modelId="{2FAD9BC9-3B01-4B28-B45B-85FFD9CD71E5}" type="presOf" srcId="{655664D1-00F7-425E-A385-772153F41FD7}" destId="{05F402D2-66EE-4DE5-BF69-F697929038AC}" srcOrd="1" destOrd="0" presId="urn:microsoft.com/office/officeart/2005/8/layout/orgChart1"/>
    <dgm:cxn modelId="{8056D4DD-843F-41C6-AAE2-A04C8D8F248D}" type="presOf" srcId="{2AFB7925-F0FE-45D1-A720-F4662E83A04D}" destId="{74384E3F-8BA2-4802-962C-3343DC3FDD02}" srcOrd="1" destOrd="0" presId="urn:microsoft.com/office/officeart/2005/8/layout/orgChart1"/>
    <dgm:cxn modelId="{3B9651E6-AD35-4D11-83B4-8C6AF0A384C9}" type="presOf" srcId="{EA2C6F09-6287-4F53-92F9-4C8207E5E8A2}" destId="{80487486-0998-4206-929A-D73521075DFD}" srcOrd="0" destOrd="0" presId="urn:microsoft.com/office/officeart/2005/8/layout/orgChart1"/>
    <dgm:cxn modelId="{678E7FE9-741C-4317-AF9C-AB85CDF97AD4}" type="presOf" srcId="{0817DBA0-8B72-4F9A-9D86-1AC29AEE1619}" destId="{C6F1E954-71C6-4022-86B5-4D6085CE69F0}" srcOrd="0" destOrd="0" presId="urn:microsoft.com/office/officeart/2005/8/layout/orgChart1"/>
    <dgm:cxn modelId="{0EBA8EE9-1AB9-4780-9F4D-74DEEDC67D1B}" srcId="{EA2C6F09-6287-4F53-92F9-4C8207E5E8A2}" destId="{2AFB7925-F0FE-45D1-A720-F4662E83A04D}" srcOrd="4" destOrd="0" parTransId="{D9260C88-070F-4558-9CA2-F4C1270E81D5}" sibTransId="{E35255FE-FD1A-4BE2-A8F1-38B79CC1BBD8}"/>
    <dgm:cxn modelId="{091056F6-6647-4856-B7B0-193B14267E69}" srcId="{EA2C6F09-6287-4F53-92F9-4C8207E5E8A2}" destId="{C87B959D-5763-476F-9C31-24B2C9AF5FE9}" srcOrd="2" destOrd="0" parTransId="{ECAED265-DC63-4689-93D0-CC8792CAE76D}" sibTransId="{2F53469A-DA01-4425-B3D6-754E30FE3D63}"/>
    <dgm:cxn modelId="{FD61A1FE-9B5E-4D71-A01B-AB42C46A2F7C}" type="presOf" srcId="{A74FF41F-1F24-4F50-94A9-E09C08177381}" destId="{AD50C96F-FB53-479E-A487-3A389279D333}" srcOrd="1" destOrd="0" presId="urn:microsoft.com/office/officeart/2005/8/layout/orgChart1"/>
    <dgm:cxn modelId="{8432625B-F5E2-4261-BF8C-3DA1EC7FC33A}" type="presParOf" srcId="{EC9D75CF-9F07-44D3-86FD-FF79B33ECBF0}" destId="{DA9ACABB-8120-4A7B-887D-AFBDD777D214}" srcOrd="0" destOrd="0" presId="urn:microsoft.com/office/officeart/2005/8/layout/orgChart1"/>
    <dgm:cxn modelId="{28303449-86A3-4ACD-AAC2-29E586ABB53A}" type="presParOf" srcId="{DA9ACABB-8120-4A7B-887D-AFBDD777D214}" destId="{4BDB05F2-2178-4970-8D5E-5E8738CCF1C8}" srcOrd="0" destOrd="0" presId="urn:microsoft.com/office/officeart/2005/8/layout/orgChart1"/>
    <dgm:cxn modelId="{AF515174-0EC6-496D-BDF1-DB0D831BE244}" type="presParOf" srcId="{4BDB05F2-2178-4970-8D5E-5E8738CCF1C8}" destId="{80487486-0998-4206-929A-D73521075DFD}" srcOrd="0" destOrd="0" presId="urn:microsoft.com/office/officeart/2005/8/layout/orgChart1"/>
    <dgm:cxn modelId="{9308F413-063F-4B96-9405-CDD1509DE1F8}" type="presParOf" srcId="{4BDB05F2-2178-4970-8D5E-5E8738CCF1C8}" destId="{94DABDC1-9B43-4E6D-9F13-43800BEBAAE9}" srcOrd="1" destOrd="0" presId="urn:microsoft.com/office/officeart/2005/8/layout/orgChart1"/>
    <dgm:cxn modelId="{58D61BFB-3E41-4C3D-B3FF-384B044EF69E}" type="presParOf" srcId="{DA9ACABB-8120-4A7B-887D-AFBDD777D214}" destId="{AC64EC98-A720-4012-AB6C-9AAC020565BA}" srcOrd="1" destOrd="0" presId="urn:microsoft.com/office/officeart/2005/8/layout/orgChart1"/>
    <dgm:cxn modelId="{3FFBCE9B-3F33-4B65-B16E-BD600AA7DCFF}" type="presParOf" srcId="{AC64EC98-A720-4012-AB6C-9AAC020565BA}" destId="{2FF8AC68-158B-4541-BD85-06030ED489A5}" srcOrd="0" destOrd="0" presId="urn:microsoft.com/office/officeart/2005/8/layout/orgChart1"/>
    <dgm:cxn modelId="{43D32B0C-E867-465E-9338-0F044B65CFBC}" type="presParOf" srcId="{AC64EC98-A720-4012-AB6C-9AAC020565BA}" destId="{6F7D771A-D26A-4618-9A2B-9B2150AC36AC}" srcOrd="1" destOrd="0" presId="urn:microsoft.com/office/officeart/2005/8/layout/orgChart1"/>
    <dgm:cxn modelId="{5E9B450C-4DFA-4124-8F3E-E1FA39E9D65B}" type="presParOf" srcId="{6F7D771A-D26A-4618-9A2B-9B2150AC36AC}" destId="{0C0AF5FA-F583-43ED-AFC4-2C20547AAC4C}" srcOrd="0" destOrd="0" presId="urn:microsoft.com/office/officeart/2005/8/layout/orgChart1"/>
    <dgm:cxn modelId="{731FB0E9-F16A-42D0-BDF3-C00F0E7D8761}" type="presParOf" srcId="{0C0AF5FA-F583-43ED-AFC4-2C20547AAC4C}" destId="{E813BFC0-6050-45E6-A221-B81F4D61A453}" srcOrd="0" destOrd="0" presId="urn:microsoft.com/office/officeart/2005/8/layout/orgChart1"/>
    <dgm:cxn modelId="{D96389E9-5B2B-4E5B-AB93-01BB0ABF5EA4}" type="presParOf" srcId="{0C0AF5FA-F583-43ED-AFC4-2C20547AAC4C}" destId="{3AC841B8-4D6F-4589-AFA0-1FDA20BC26B8}" srcOrd="1" destOrd="0" presId="urn:microsoft.com/office/officeart/2005/8/layout/orgChart1"/>
    <dgm:cxn modelId="{2E0BE292-612D-4F72-9312-A98F642EB375}" type="presParOf" srcId="{6F7D771A-D26A-4618-9A2B-9B2150AC36AC}" destId="{5F69F281-9A24-40E7-8095-B34B03304EA7}" srcOrd="1" destOrd="0" presId="urn:microsoft.com/office/officeart/2005/8/layout/orgChart1"/>
    <dgm:cxn modelId="{4833608F-EB66-469B-8EB3-C0980387DE2B}" type="presParOf" srcId="{6F7D771A-D26A-4618-9A2B-9B2150AC36AC}" destId="{E0856A82-27B8-4072-A7DF-72D35CB26450}" srcOrd="2" destOrd="0" presId="urn:microsoft.com/office/officeart/2005/8/layout/orgChart1"/>
    <dgm:cxn modelId="{E4556B85-9C46-4D56-A9A1-1637265B03E4}" type="presParOf" srcId="{AC64EC98-A720-4012-AB6C-9AAC020565BA}" destId="{C6F1E954-71C6-4022-86B5-4D6085CE69F0}" srcOrd="2" destOrd="0" presId="urn:microsoft.com/office/officeart/2005/8/layout/orgChart1"/>
    <dgm:cxn modelId="{A700117E-9EBC-480E-B0A5-2CD73157D929}" type="presParOf" srcId="{AC64EC98-A720-4012-AB6C-9AAC020565BA}" destId="{A42852DE-8463-4F5F-8922-AFC65B2968A7}" srcOrd="3" destOrd="0" presId="urn:microsoft.com/office/officeart/2005/8/layout/orgChart1"/>
    <dgm:cxn modelId="{E601AEBE-7F89-4B07-90B8-58DF011A0BAC}" type="presParOf" srcId="{A42852DE-8463-4F5F-8922-AFC65B2968A7}" destId="{2E8F2922-4963-447C-BB2A-FEC35B95EA3E}" srcOrd="0" destOrd="0" presId="urn:microsoft.com/office/officeart/2005/8/layout/orgChart1"/>
    <dgm:cxn modelId="{BC5D0036-16C9-40B2-82BC-7BC0B60A6B7C}" type="presParOf" srcId="{2E8F2922-4963-447C-BB2A-FEC35B95EA3E}" destId="{A18AC584-8377-43B3-B629-1B5EB8C5563E}" srcOrd="0" destOrd="0" presId="urn:microsoft.com/office/officeart/2005/8/layout/orgChart1"/>
    <dgm:cxn modelId="{EFB5CC2D-1DD7-4BC2-8CDF-0C60FC27060C}" type="presParOf" srcId="{2E8F2922-4963-447C-BB2A-FEC35B95EA3E}" destId="{AD50C96F-FB53-479E-A487-3A389279D333}" srcOrd="1" destOrd="0" presId="urn:microsoft.com/office/officeart/2005/8/layout/orgChart1"/>
    <dgm:cxn modelId="{56E20F15-5B30-4F74-ACF8-A9E892122A98}" type="presParOf" srcId="{A42852DE-8463-4F5F-8922-AFC65B2968A7}" destId="{8BF188C7-AF05-4F56-B786-567DC457BE8F}" srcOrd="1" destOrd="0" presId="urn:microsoft.com/office/officeart/2005/8/layout/orgChart1"/>
    <dgm:cxn modelId="{79B202FC-3143-4F1C-8DE7-F591B40EFCD0}" type="presParOf" srcId="{A42852DE-8463-4F5F-8922-AFC65B2968A7}" destId="{A708E91F-5F78-4860-8BB8-3A76048C4251}" srcOrd="2" destOrd="0" presId="urn:microsoft.com/office/officeart/2005/8/layout/orgChart1"/>
    <dgm:cxn modelId="{58CE3358-D7FB-453F-9E53-249A108DCEA2}" type="presParOf" srcId="{AC64EC98-A720-4012-AB6C-9AAC020565BA}" destId="{1901F77B-6226-4F3A-AC05-AD9F12483DAF}" srcOrd="4" destOrd="0" presId="urn:microsoft.com/office/officeart/2005/8/layout/orgChart1"/>
    <dgm:cxn modelId="{05B85745-51A7-46FD-8E34-007B803B88E3}" type="presParOf" srcId="{AC64EC98-A720-4012-AB6C-9AAC020565BA}" destId="{1200BB52-4B61-4C63-9C44-5A4CDC590E1F}" srcOrd="5" destOrd="0" presId="urn:microsoft.com/office/officeart/2005/8/layout/orgChart1"/>
    <dgm:cxn modelId="{5C731D06-74CF-4B10-B4F0-F5884C921BBE}" type="presParOf" srcId="{1200BB52-4B61-4C63-9C44-5A4CDC590E1F}" destId="{6705A8DB-5957-43FE-8E4A-76CA2D49F7C1}" srcOrd="0" destOrd="0" presId="urn:microsoft.com/office/officeart/2005/8/layout/orgChart1"/>
    <dgm:cxn modelId="{A97B39C3-3B36-49A2-A308-73A2AE486C0E}" type="presParOf" srcId="{6705A8DB-5957-43FE-8E4A-76CA2D49F7C1}" destId="{724BA459-EA78-48B3-87F9-8331DA99B430}" srcOrd="0" destOrd="0" presId="urn:microsoft.com/office/officeart/2005/8/layout/orgChart1"/>
    <dgm:cxn modelId="{3842F833-B37F-47AD-8AA7-881D730BCE64}" type="presParOf" srcId="{6705A8DB-5957-43FE-8E4A-76CA2D49F7C1}" destId="{77D85017-3974-4D9C-821E-118A73003820}" srcOrd="1" destOrd="0" presId="urn:microsoft.com/office/officeart/2005/8/layout/orgChart1"/>
    <dgm:cxn modelId="{3BABAC73-44ED-4C6A-B0B7-A420C216A5CD}" type="presParOf" srcId="{1200BB52-4B61-4C63-9C44-5A4CDC590E1F}" destId="{6C1E0724-DD66-44AA-B7FC-39CFA404FB48}" srcOrd="1" destOrd="0" presId="urn:microsoft.com/office/officeart/2005/8/layout/orgChart1"/>
    <dgm:cxn modelId="{1681A84D-9176-4B49-BA2E-DA096A88F64B}" type="presParOf" srcId="{1200BB52-4B61-4C63-9C44-5A4CDC590E1F}" destId="{F1BE7B3B-B84E-4065-AA53-B95494C23847}" srcOrd="2" destOrd="0" presId="urn:microsoft.com/office/officeart/2005/8/layout/orgChart1"/>
    <dgm:cxn modelId="{7B61C715-4A8B-4336-9565-EF317D9E435A}" type="presParOf" srcId="{AC64EC98-A720-4012-AB6C-9AAC020565BA}" destId="{BCEB4109-3905-4D10-A22F-DD5766CAF599}" srcOrd="6" destOrd="0" presId="urn:microsoft.com/office/officeart/2005/8/layout/orgChart1"/>
    <dgm:cxn modelId="{0C9646DE-2B3E-483F-89E5-053D01931C3A}" type="presParOf" srcId="{AC64EC98-A720-4012-AB6C-9AAC020565BA}" destId="{9FF5E52E-B192-4667-A933-BE8EA26823AC}" srcOrd="7" destOrd="0" presId="urn:microsoft.com/office/officeart/2005/8/layout/orgChart1"/>
    <dgm:cxn modelId="{03BD3A5E-BC1B-497E-BE29-25CD85B71FC0}" type="presParOf" srcId="{9FF5E52E-B192-4667-A933-BE8EA26823AC}" destId="{1E2AB31F-FB2F-423E-B4A5-E0FEE1B974D7}" srcOrd="0" destOrd="0" presId="urn:microsoft.com/office/officeart/2005/8/layout/orgChart1"/>
    <dgm:cxn modelId="{85E7089E-172D-4877-942F-80ABC1C51A67}" type="presParOf" srcId="{1E2AB31F-FB2F-423E-B4A5-E0FEE1B974D7}" destId="{834EFC13-10F5-42F7-BCB3-5C9AB34E0827}" srcOrd="0" destOrd="0" presId="urn:microsoft.com/office/officeart/2005/8/layout/orgChart1"/>
    <dgm:cxn modelId="{F01694C6-338C-4521-940F-00232043EFD0}" type="presParOf" srcId="{1E2AB31F-FB2F-423E-B4A5-E0FEE1B974D7}" destId="{05F402D2-66EE-4DE5-BF69-F697929038AC}" srcOrd="1" destOrd="0" presId="urn:microsoft.com/office/officeart/2005/8/layout/orgChart1"/>
    <dgm:cxn modelId="{DFBFDD93-1719-40FF-B7DB-5E01E60FB0EA}" type="presParOf" srcId="{9FF5E52E-B192-4667-A933-BE8EA26823AC}" destId="{90352DF9-7958-44C2-8E6E-B0AD30BEEAF0}" srcOrd="1" destOrd="0" presId="urn:microsoft.com/office/officeart/2005/8/layout/orgChart1"/>
    <dgm:cxn modelId="{A190700E-BFF9-4D6D-944F-AA05E6B69C01}" type="presParOf" srcId="{9FF5E52E-B192-4667-A933-BE8EA26823AC}" destId="{BFA26308-28D7-4989-BA7F-87F5A292BA32}" srcOrd="2" destOrd="0" presId="urn:microsoft.com/office/officeart/2005/8/layout/orgChart1"/>
    <dgm:cxn modelId="{21B9023B-2FF2-4AED-877B-8EB16E7B6571}" type="presParOf" srcId="{AC64EC98-A720-4012-AB6C-9AAC020565BA}" destId="{0A8A5DA8-6E05-4FFC-AD2B-E49090B7BF3F}" srcOrd="8" destOrd="0" presId="urn:microsoft.com/office/officeart/2005/8/layout/orgChart1"/>
    <dgm:cxn modelId="{FE5524AA-ADAC-4466-8A45-0CA3EF1BE0AD}" type="presParOf" srcId="{AC64EC98-A720-4012-AB6C-9AAC020565BA}" destId="{B2109CB7-0258-48C9-A907-31F50DED210F}" srcOrd="9" destOrd="0" presId="urn:microsoft.com/office/officeart/2005/8/layout/orgChart1"/>
    <dgm:cxn modelId="{685D8726-E710-4E6B-997A-F89AD3B01C2F}" type="presParOf" srcId="{B2109CB7-0258-48C9-A907-31F50DED210F}" destId="{F8E1A684-D175-4246-B1BF-1179439068FF}" srcOrd="0" destOrd="0" presId="urn:microsoft.com/office/officeart/2005/8/layout/orgChart1"/>
    <dgm:cxn modelId="{439C4E7E-8540-49AA-A895-2EDDFCCD1BAB}" type="presParOf" srcId="{F8E1A684-D175-4246-B1BF-1179439068FF}" destId="{7B9D03AE-A19A-4607-806B-FD585C7A14FD}" srcOrd="0" destOrd="0" presId="urn:microsoft.com/office/officeart/2005/8/layout/orgChart1"/>
    <dgm:cxn modelId="{72A76638-6780-495B-951B-731325B5715F}" type="presParOf" srcId="{F8E1A684-D175-4246-B1BF-1179439068FF}" destId="{74384E3F-8BA2-4802-962C-3343DC3FDD02}" srcOrd="1" destOrd="0" presId="urn:microsoft.com/office/officeart/2005/8/layout/orgChart1"/>
    <dgm:cxn modelId="{9D6FAEF0-6F19-4495-B6F6-54CDB33AC995}" type="presParOf" srcId="{B2109CB7-0258-48C9-A907-31F50DED210F}" destId="{8D7509C1-BB06-4639-9863-73FE3F8DF08A}" srcOrd="1" destOrd="0" presId="urn:microsoft.com/office/officeart/2005/8/layout/orgChart1"/>
    <dgm:cxn modelId="{0C44DD19-5C2E-4463-ABC1-AD9BEBC41F5C}" type="presParOf" srcId="{B2109CB7-0258-48C9-A907-31F50DED210F}" destId="{DF3E7113-F1DB-4ED3-A906-8AA503E4F3BD}" srcOrd="2" destOrd="0" presId="urn:microsoft.com/office/officeart/2005/8/layout/orgChart1"/>
    <dgm:cxn modelId="{2C3D31D2-E498-4F98-8650-DDE4191FDE02}" type="presParOf" srcId="{DA9ACABB-8120-4A7B-887D-AFBDD777D214}" destId="{250A65E5-17A9-48D6-A713-72A7CF53485B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6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US" sz="1400" dirty="0"/>
            <a:t>Core Flow (CFL-DEPCOFE)</a:t>
          </a:r>
          <a:endParaRPr lang="en-US" sz="1400" b="1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US" sz="1200" dirty="0"/>
            <a:t>T-TRAENS-CFL-DEPCOFE-M-001-</a:t>
          </a:r>
          <a:r>
            <a:rPr lang="en-GB" sz="1200" dirty="0"/>
            <a:t>Lodging A Standard Combined Declaration Upon Presentation Of Goods At Office Of Departure (COFE)</a:t>
          </a:r>
          <a:endParaRPr lang="en-US" sz="1200" b="0" dirty="0">
            <a:solidFill>
              <a:schemeClr val="tx1"/>
            </a:solidFill>
          </a:endParaRPr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AB63998B-9C1D-4869-BC89-29D1E2FFDB82}">
      <dgm:prSet custT="1"/>
      <dgm:spPr/>
      <dgm:t>
        <a:bodyPr/>
        <a:lstStyle/>
        <a:p>
          <a:r>
            <a:rPr lang="en-US" sz="1200" dirty="0"/>
            <a:t>T-TRAENS-CFL-DEPCOFE-M-002-Transit Procedure When Office Of Departure Is COFE – Combined Declaration Contains ENS Particulars (overview)</a:t>
          </a:r>
          <a:endParaRPr lang="en-US" sz="1200" b="0" dirty="0">
            <a:solidFill>
              <a:schemeClr val="tx1"/>
            </a:solidFill>
          </a:endParaRPr>
        </a:p>
      </dgm:t>
    </dgm:pt>
    <dgm:pt modelId="{FCF335BA-318D-46B2-99BE-1810C5EF4BD6}" type="parTrans" cxnId="{B1FAF9F4-DE31-4997-AD87-FBC93AF75B94}">
      <dgm:prSet/>
      <dgm:spPr/>
      <dgm:t>
        <a:bodyPr/>
        <a:lstStyle/>
        <a:p>
          <a:endParaRPr lang="en-GB"/>
        </a:p>
      </dgm:t>
    </dgm:pt>
    <dgm:pt modelId="{C54343EA-4054-4470-B021-E5F87D05D44D}" type="sibTrans" cxnId="{B1FAF9F4-DE31-4997-AD87-FBC93AF75B94}">
      <dgm:prSet/>
      <dgm:spPr/>
      <dgm:t>
        <a:bodyPr/>
        <a:lstStyle/>
        <a:p>
          <a:endParaRPr lang="en-GB"/>
        </a:p>
      </dgm:t>
    </dgm:pt>
    <dgm:pt modelId="{C0C29090-3EEB-42AC-895A-916EAF54C187}">
      <dgm:prSet/>
      <dgm:spPr/>
      <dgm:t>
        <a:bodyPr/>
        <a:lstStyle/>
        <a:p>
          <a:r>
            <a:rPr lang="en-US" dirty="0"/>
            <a:t>T-TRAENS-CFL-DEPCOFE-M-003-</a:t>
          </a:r>
          <a:r>
            <a:rPr lang="en-GB" dirty="0"/>
            <a:t>Transit Procedure Due To Re-entry At An Office Of Transit (COFE)</a:t>
          </a:r>
          <a:endParaRPr lang="en-US" b="0" dirty="0">
            <a:solidFill>
              <a:schemeClr val="tx1"/>
            </a:solidFill>
          </a:endParaRPr>
        </a:p>
      </dgm:t>
    </dgm:pt>
    <dgm:pt modelId="{2E0046C5-6E09-4345-B630-6058BD1A1934}" type="parTrans" cxnId="{354AC059-6953-4EC9-A075-C6B0C1C59F07}">
      <dgm:prSet/>
      <dgm:spPr/>
      <dgm:t>
        <a:bodyPr/>
        <a:lstStyle/>
        <a:p>
          <a:endParaRPr lang="bg-BG"/>
        </a:p>
      </dgm:t>
    </dgm:pt>
    <dgm:pt modelId="{71DFF2ED-F2F5-4C06-9191-01D006C5AB2C}" type="sibTrans" cxnId="{354AC059-6953-4EC9-A075-C6B0C1C59F07}">
      <dgm:prSet/>
      <dgm:spPr/>
      <dgm:t>
        <a:bodyPr/>
        <a:lstStyle/>
        <a:p>
          <a:endParaRPr lang="bg-BG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2" custScaleX="51301" custScaleY="30091" custLinFactNeighborX="24177" custLinFactNeighborY="-46695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2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2" custScaleX="47448" custScaleY="46467" custLinFactNeighborX="24453" custLinFactNeighborY="-28205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2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55E8DB46-68A7-423E-8082-07C1CBCA172E}" type="pres">
      <dgm:prSet presAssocID="{FCF335BA-318D-46B2-99BE-1810C5EF4BD6}" presName="Name48" presStyleLbl="parChTrans1D2" presStyleIdx="1" presStyleCnt="2"/>
      <dgm:spPr/>
    </dgm:pt>
    <dgm:pt modelId="{6B0F9F48-D45B-4AA5-A89D-76C9177B5EBB}" type="pres">
      <dgm:prSet presAssocID="{AB63998B-9C1D-4869-BC89-29D1E2FFDB82}" presName="hierRoot2" presStyleCnt="0">
        <dgm:presLayoutVars>
          <dgm:hierBranch val="init"/>
        </dgm:presLayoutVars>
      </dgm:prSet>
      <dgm:spPr/>
    </dgm:pt>
    <dgm:pt modelId="{DF215D65-2C3C-4792-A5EA-D7262D72E322}" type="pres">
      <dgm:prSet presAssocID="{AB63998B-9C1D-4869-BC89-29D1E2FFDB82}" presName="rootComposite" presStyleCnt="0"/>
      <dgm:spPr/>
    </dgm:pt>
    <dgm:pt modelId="{7AF9AB05-75AD-4444-B859-824484DCB253}" type="pres">
      <dgm:prSet presAssocID="{AB63998B-9C1D-4869-BC89-29D1E2FFDB82}" presName="rootText" presStyleLbl="node2" presStyleIdx="1" presStyleCnt="2" custScaleX="55284" custScaleY="46014" custLinFactNeighborX="25582" custLinFactNeighborY="-30044">
        <dgm:presLayoutVars>
          <dgm:chPref val="3"/>
        </dgm:presLayoutVars>
      </dgm:prSet>
      <dgm:spPr/>
    </dgm:pt>
    <dgm:pt modelId="{E39BD3A4-D9B9-4827-B747-D9525842A783}" type="pres">
      <dgm:prSet presAssocID="{AB63998B-9C1D-4869-BC89-29D1E2FFDB82}" presName="rootConnector" presStyleLbl="node2" presStyleIdx="1" presStyleCnt="2"/>
      <dgm:spPr/>
    </dgm:pt>
    <dgm:pt modelId="{518B5C7F-A8BD-4033-8E55-F8B4BF1300FB}" type="pres">
      <dgm:prSet presAssocID="{AB63998B-9C1D-4869-BC89-29D1E2FFDB82}" presName="hierChild4" presStyleCnt="0"/>
      <dgm:spPr/>
    </dgm:pt>
    <dgm:pt modelId="{6B03F5C6-2F8D-418A-8874-A890A5F6E442}" type="pres">
      <dgm:prSet presAssocID="{AB63998B-9C1D-4869-BC89-29D1E2FFDB82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  <dgm:pt modelId="{DDC4778E-7E11-490E-8914-2535D926B415}" type="pres">
      <dgm:prSet presAssocID="{C0C29090-3EEB-42AC-895A-916EAF54C187}" presName="hierRoot1" presStyleCnt="0">
        <dgm:presLayoutVars>
          <dgm:hierBranch val="init"/>
        </dgm:presLayoutVars>
      </dgm:prSet>
      <dgm:spPr/>
    </dgm:pt>
    <dgm:pt modelId="{031C3D62-976E-4CE3-A80D-41ECEC78E8B3}" type="pres">
      <dgm:prSet presAssocID="{C0C29090-3EEB-42AC-895A-916EAF54C187}" presName="rootComposite1" presStyleCnt="0"/>
      <dgm:spPr/>
    </dgm:pt>
    <dgm:pt modelId="{67B06B7B-E2BC-45C5-BE0D-E27967D7A7EA}" type="pres">
      <dgm:prSet presAssocID="{C0C29090-3EEB-42AC-895A-916EAF54C187}" presName="rootText1" presStyleLbl="node0" presStyleIdx="1" presStyleCnt="2" custScaleX="53399" custScaleY="29354" custLinFactY="2288" custLinFactNeighborX="-49173" custLinFactNeighborY="100000">
        <dgm:presLayoutVars>
          <dgm:chPref val="3"/>
        </dgm:presLayoutVars>
      </dgm:prSet>
      <dgm:spPr/>
    </dgm:pt>
    <dgm:pt modelId="{7FDE1028-1866-41FE-A34B-66605B137F9E}" type="pres">
      <dgm:prSet presAssocID="{C0C29090-3EEB-42AC-895A-916EAF54C187}" presName="rootConnector1" presStyleLbl="node1" presStyleIdx="0" presStyleCnt="0"/>
      <dgm:spPr/>
    </dgm:pt>
    <dgm:pt modelId="{D1EE85E1-0303-4C05-B926-AA27B18F502C}" type="pres">
      <dgm:prSet presAssocID="{C0C29090-3EEB-42AC-895A-916EAF54C187}" presName="hierChild2" presStyleCnt="0"/>
      <dgm:spPr/>
    </dgm:pt>
    <dgm:pt modelId="{170EB2CE-7FB5-4771-B5AD-5DC50C82A3A6}" type="pres">
      <dgm:prSet presAssocID="{C0C29090-3EEB-42AC-895A-916EAF54C187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91D7DF15-DFCE-4999-8867-6556E440897D}" type="presOf" srcId="{AB63998B-9C1D-4869-BC89-29D1E2FFDB82}" destId="{E39BD3A4-D9B9-4827-B747-D9525842A783}" srcOrd="1" destOrd="0" presId="urn:microsoft.com/office/officeart/2005/8/layout/orgChart1"/>
    <dgm:cxn modelId="{4DD0E915-1A79-41E0-83E1-B04177569F38}" type="presOf" srcId="{FCF335BA-318D-46B2-99BE-1810C5EF4BD6}" destId="{55E8DB46-68A7-423E-8082-07C1CBCA172E}" srcOrd="0" destOrd="0" presId="urn:microsoft.com/office/officeart/2005/8/layout/orgChart1"/>
    <dgm:cxn modelId="{D9EBFB21-CDC9-4F1D-9FE3-360C158E2AE9}" type="presOf" srcId="{C0C29090-3EEB-42AC-895A-916EAF54C187}" destId="{67B06B7B-E2BC-45C5-BE0D-E27967D7A7EA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A01E9845-FE37-4A96-9482-963E438B3CC2}" type="presOf" srcId="{C0C29090-3EEB-42AC-895A-916EAF54C187}" destId="{7FDE1028-1866-41FE-A34B-66605B137F9E}" srcOrd="1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354AC059-6953-4EC9-A075-C6B0C1C59F07}" srcId="{16C4D868-E0DA-4FCB-A56B-324F16F2D64C}" destId="{C0C29090-3EEB-42AC-895A-916EAF54C187}" srcOrd="1" destOrd="0" parTransId="{2E0046C5-6E09-4345-B630-6058BD1A1934}" sibTransId="{71DFF2ED-F2F5-4C06-9191-01D006C5AB2C}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FE116ED3-8819-40FD-849C-BF3B5E97DAFC}" type="presOf" srcId="{AB63998B-9C1D-4869-BC89-29D1E2FFDB82}" destId="{7AF9AB05-75AD-4444-B859-824484DCB253}" srcOrd="0" destOrd="0" presId="urn:microsoft.com/office/officeart/2005/8/layout/orgChart1"/>
    <dgm:cxn modelId="{B1FAF9F4-DE31-4997-AD87-FBC93AF75B94}" srcId="{A74FF41F-1F24-4F50-94A9-E09C08177381}" destId="{AB63998B-9C1D-4869-BC89-29D1E2FFDB82}" srcOrd="1" destOrd="0" parTransId="{FCF335BA-318D-46B2-99BE-1810C5EF4BD6}" sibTransId="{C54343EA-4054-4470-B021-E5F87D05D44D}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B5E488EF-E4DA-472F-8D50-B81209F3EC4F}" type="presParOf" srcId="{96CCF797-0C36-4DA4-B7E1-74BEECB6A6A9}" destId="{55E8DB46-68A7-423E-8082-07C1CBCA172E}" srcOrd="2" destOrd="0" presId="urn:microsoft.com/office/officeart/2005/8/layout/orgChart1"/>
    <dgm:cxn modelId="{19C6D4A4-1146-4D98-87F7-0061661D85D3}" type="presParOf" srcId="{96CCF797-0C36-4DA4-B7E1-74BEECB6A6A9}" destId="{6B0F9F48-D45B-4AA5-A89D-76C9177B5EBB}" srcOrd="3" destOrd="0" presId="urn:microsoft.com/office/officeart/2005/8/layout/orgChart1"/>
    <dgm:cxn modelId="{8B201F9A-6147-409C-83F4-A6FBEC2F581B}" type="presParOf" srcId="{6B0F9F48-D45B-4AA5-A89D-76C9177B5EBB}" destId="{DF215D65-2C3C-4792-A5EA-D7262D72E322}" srcOrd="0" destOrd="0" presId="urn:microsoft.com/office/officeart/2005/8/layout/orgChart1"/>
    <dgm:cxn modelId="{E2E26DA9-44BD-45C3-9045-487CACE474CA}" type="presParOf" srcId="{DF215D65-2C3C-4792-A5EA-D7262D72E322}" destId="{7AF9AB05-75AD-4444-B859-824484DCB253}" srcOrd="0" destOrd="0" presId="urn:microsoft.com/office/officeart/2005/8/layout/orgChart1"/>
    <dgm:cxn modelId="{881E47EA-1DCC-499E-BBE5-908F9D3C7F6C}" type="presParOf" srcId="{DF215D65-2C3C-4792-A5EA-D7262D72E322}" destId="{E39BD3A4-D9B9-4827-B747-D9525842A783}" srcOrd="1" destOrd="0" presId="urn:microsoft.com/office/officeart/2005/8/layout/orgChart1"/>
    <dgm:cxn modelId="{B0A53153-20A4-4EC1-99BF-631C55870AB1}" type="presParOf" srcId="{6B0F9F48-D45B-4AA5-A89D-76C9177B5EBB}" destId="{518B5C7F-A8BD-4033-8E55-F8B4BF1300FB}" srcOrd="1" destOrd="0" presId="urn:microsoft.com/office/officeart/2005/8/layout/orgChart1"/>
    <dgm:cxn modelId="{B735F244-6393-4C36-8F7C-D36F5E517935}" type="presParOf" srcId="{6B0F9F48-D45B-4AA5-A89D-76C9177B5EBB}" destId="{6B03F5C6-2F8D-418A-8874-A890A5F6E442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  <dgm:cxn modelId="{AA509D6F-A2B1-4225-B8BD-8E27F4B80604}" type="presParOf" srcId="{EC9D75CF-9F07-44D3-86FD-FF79B33ECBF0}" destId="{DDC4778E-7E11-490E-8914-2535D926B415}" srcOrd="1" destOrd="0" presId="urn:microsoft.com/office/officeart/2005/8/layout/orgChart1"/>
    <dgm:cxn modelId="{E8161DA1-BBE5-4B6A-9797-6E1C900B8023}" type="presParOf" srcId="{DDC4778E-7E11-490E-8914-2535D926B415}" destId="{031C3D62-976E-4CE3-A80D-41ECEC78E8B3}" srcOrd="0" destOrd="0" presId="urn:microsoft.com/office/officeart/2005/8/layout/orgChart1"/>
    <dgm:cxn modelId="{141B2A96-2A39-4418-8F4F-A982F271D0EB}" type="presParOf" srcId="{031C3D62-976E-4CE3-A80D-41ECEC78E8B3}" destId="{67B06B7B-E2BC-45C5-BE0D-E27967D7A7EA}" srcOrd="0" destOrd="0" presId="urn:microsoft.com/office/officeart/2005/8/layout/orgChart1"/>
    <dgm:cxn modelId="{40844904-F436-4B8A-B00F-D974BA467B96}" type="presParOf" srcId="{031C3D62-976E-4CE3-A80D-41ECEC78E8B3}" destId="{7FDE1028-1866-41FE-A34B-66605B137F9E}" srcOrd="1" destOrd="0" presId="urn:microsoft.com/office/officeart/2005/8/layout/orgChart1"/>
    <dgm:cxn modelId="{5A11BB57-ADA5-45A5-8D45-4DBE093100C1}" type="presParOf" srcId="{DDC4778E-7E11-490E-8914-2535D926B415}" destId="{D1EE85E1-0303-4C05-B926-AA27B18F502C}" srcOrd="1" destOrd="0" presId="urn:microsoft.com/office/officeart/2005/8/layout/orgChart1"/>
    <dgm:cxn modelId="{88311D2A-8195-4259-98D9-DAB4006C12F7}" type="presParOf" srcId="{DDC4778E-7E11-490E-8914-2535D926B415}" destId="{170EB2CE-7FB5-4771-B5AD-5DC50C82A3A6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7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US" sz="1400" dirty="0"/>
            <a:t>Core Flow (CFL-DEP)</a:t>
          </a:r>
          <a:endParaRPr lang="en-US" sz="1400" b="1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 dirty="0"/>
            <a:t>T-TRAENS-CFL-DEP-M-001-Lodging A Standard Combined Declaration Upon Presentation Of Goods At Office Of Departure</a:t>
          </a:r>
          <a:endParaRPr lang="en-US" sz="1200" b="0" dirty="0">
            <a:solidFill>
              <a:schemeClr val="tx1"/>
            </a:solidFill>
          </a:endParaRPr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538C93FF-7028-47D1-B5B0-9EFA52BF400D}">
      <dgm:prSet custT="1"/>
      <dgm:spPr/>
      <dgm:t>
        <a:bodyPr/>
        <a:lstStyle/>
        <a:p>
          <a:r>
            <a:rPr lang="en-GB" sz="1200" dirty="0"/>
            <a:t>T-TRAENS-CFL-DEP-M-002-Transit Procedure When Office Of Transit Is COFE – Combined Declaration Contains ENS Particulars (overview)</a:t>
          </a:r>
          <a:endParaRPr lang="en-US" sz="1200" b="0" dirty="0">
            <a:solidFill>
              <a:schemeClr val="tx1"/>
            </a:solidFill>
          </a:endParaRPr>
        </a:p>
      </dgm:t>
    </dgm:pt>
    <dgm:pt modelId="{46F45ECA-7E90-4EFA-953A-886C2EC6FB52}" type="sibTrans" cxnId="{A7DF817B-266D-4615-AEBF-9CC50945C982}">
      <dgm:prSet/>
      <dgm:spPr/>
      <dgm:t>
        <a:bodyPr/>
        <a:lstStyle/>
        <a:p>
          <a:endParaRPr lang="en-GB"/>
        </a:p>
      </dgm:t>
    </dgm:pt>
    <dgm:pt modelId="{52AACBD1-FD33-4794-B164-B1ACE982631E}" type="parTrans" cxnId="{A7DF817B-266D-4615-AEBF-9CC50945C982}">
      <dgm:prSet/>
      <dgm:spPr/>
      <dgm:t>
        <a:bodyPr/>
        <a:lstStyle/>
        <a:p>
          <a:endParaRPr lang="en-GB"/>
        </a:p>
      </dgm:t>
    </dgm:pt>
    <dgm:pt modelId="{FA7D4F8F-48D1-48A8-808D-E4BFC3103A12}">
      <dgm:prSet/>
      <dgm:spPr/>
      <dgm:t>
        <a:bodyPr/>
        <a:lstStyle/>
        <a:p>
          <a:r>
            <a:rPr lang="en-GB" dirty="0"/>
            <a:t>T-TRAENS-CFL-DEP-M-00</a:t>
          </a:r>
          <a:r>
            <a:rPr lang="en-US" dirty="0"/>
            <a:t>3</a:t>
          </a:r>
          <a:r>
            <a:rPr lang="en-GB" dirty="0"/>
            <a:t>-Transit Procedure </a:t>
          </a:r>
          <a:r>
            <a:rPr lang="en-US" dirty="0"/>
            <a:t>Due To Re-entry At a Second Office Of Transit (COFE)</a:t>
          </a:r>
          <a:endParaRPr lang="en-US" b="0" dirty="0">
            <a:solidFill>
              <a:schemeClr val="tx1"/>
            </a:solidFill>
          </a:endParaRPr>
        </a:p>
      </dgm:t>
    </dgm:pt>
    <dgm:pt modelId="{C4E108B9-3F01-4AE3-A79C-0CAFD99097F0}" type="parTrans" cxnId="{9DCE766F-0186-4377-AE1A-7D306EA0197D}">
      <dgm:prSet/>
      <dgm:spPr/>
      <dgm:t>
        <a:bodyPr/>
        <a:lstStyle/>
        <a:p>
          <a:endParaRPr lang="bg-BG"/>
        </a:p>
      </dgm:t>
    </dgm:pt>
    <dgm:pt modelId="{A49F3551-A5A5-4EBE-87E8-D4E49FC65827}" type="sibTrans" cxnId="{9DCE766F-0186-4377-AE1A-7D306EA0197D}">
      <dgm:prSet/>
      <dgm:spPr/>
      <dgm:t>
        <a:bodyPr/>
        <a:lstStyle/>
        <a:p>
          <a:endParaRPr lang="bg-BG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2" custScaleX="40362" custScaleY="21809" custLinFactNeighborX="15341" custLinFactNeighborY="-34420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2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2" custScaleX="36565" custScaleY="31757" custLinFactNeighborX="12800" custLinFactNeighborY="-30766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2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8744975F-4949-4819-8216-D20081D6A637}" type="pres">
      <dgm:prSet presAssocID="{52AACBD1-FD33-4794-B164-B1ACE982631E}" presName="Name48" presStyleLbl="parChTrans1D2" presStyleIdx="1" presStyleCnt="2"/>
      <dgm:spPr/>
    </dgm:pt>
    <dgm:pt modelId="{16368AF0-45AE-4A99-8C98-78A56C4C7AC0}" type="pres">
      <dgm:prSet presAssocID="{538C93FF-7028-47D1-B5B0-9EFA52BF400D}" presName="hierRoot2" presStyleCnt="0">
        <dgm:presLayoutVars>
          <dgm:hierBranch val="init"/>
        </dgm:presLayoutVars>
      </dgm:prSet>
      <dgm:spPr/>
    </dgm:pt>
    <dgm:pt modelId="{51C3470F-636D-49A4-9E7D-DE85163E7665}" type="pres">
      <dgm:prSet presAssocID="{538C93FF-7028-47D1-B5B0-9EFA52BF400D}" presName="rootComposite" presStyleCnt="0"/>
      <dgm:spPr/>
    </dgm:pt>
    <dgm:pt modelId="{790EB7EB-E130-468A-9D89-66670E881ED7}" type="pres">
      <dgm:prSet presAssocID="{538C93FF-7028-47D1-B5B0-9EFA52BF400D}" presName="rootText" presStyleLbl="node2" presStyleIdx="1" presStyleCnt="2" custScaleX="36565" custScaleY="32012" custLinFactNeighborX="17221" custLinFactNeighborY="-31162">
        <dgm:presLayoutVars>
          <dgm:chPref val="3"/>
        </dgm:presLayoutVars>
      </dgm:prSet>
      <dgm:spPr/>
    </dgm:pt>
    <dgm:pt modelId="{313F4B50-A8B4-4523-A8CC-EB667069BD65}" type="pres">
      <dgm:prSet presAssocID="{538C93FF-7028-47D1-B5B0-9EFA52BF400D}" presName="rootConnector" presStyleLbl="node2" presStyleIdx="1" presStyleCnt="2"/>
      <dgm:spPr/>
    </dgm:pt>
    <dgm:pt modelId="{C5FF5088-63E2-4ED9-A4A7-A78572DC2BBE}" type="pres">
      <dgm:prSet presAssocID="{538C93FF-7028-47D1-B5B0-9EFA52BF400D}" presName="hierChild4" presStyleCnt="0"/>
      <dgm:spPr/>
    </dgm:pt>
    <dgm:pt modelId="{77A87987-4143-47A9-BAA9-11CA907E17A7}" type="pres">
      <dgm:prSet presAssocID="{538C93FF-7028-47D1-B5B0-9EFA52BF400D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  <dgm:pt modelId="{0DC19D08-8C23-4997-8F8E-20FC91C7F83C}" type="pres">
      <dgm:prSet presAssocID="{FA7D4F8F-48D1-48A8-808D-E4BFC3103A12}" presName="hierRoot1" presStyleCnt="0">
        <dgm:presLayoutVars>
          <dgm:hierBranch val="init"/>
        </dgm:presLayoutVars>
      </dgm:prSet>
      <dgm:spPr/>
    </dgm:pt>
    <dgm:pt modelId="{F9CF60E8-2EFA-4B1A-8300-95748F255293}" type="pres">
      <dgm:prSet presAssocID="{FA7D4F8F-48D1-48A8-808D-E4BFC3103A12}" presName="rootComposite1" presStyleCnt="0"/>
      <dgm:spPr/>
    </dgm:pt>
    <dgm:pt modelId="{23E0B9D6-2166-4D77-B8CD-630DD4C5DC6E}" type="pres">
      <dgm:prSet presAssocID="{FA7D4F8F-48D1-48A8-808D-E4BFC3103A12}" presName="rootText1" presStyleLbl="node0" presStyleIdx="1" presStyleCnt="2" custScaleX="36565" custScaleY="25509" custLinFactNeighborX="-44123" custLinFactNeighborY="78476">
        <dgm:presLayoutVars>
          <dgm:chPref val="3"/>
        </dgm:presLayoutVars>
      </dgm:prSet>
      <dgm:spPr/>
    </dgm:pt>
    <dgm:pt modelId="{06F8F4B2-222B-4F7D-9B08-2264B58FA7C2}" type="pres">
      <dgm:prSet presAssocID="{FA7D4F8F-48D1-48A8-808D-E4BFC3103A12}" presName="rootConnector1" presStyleLbl="node1" presStyleIdx="0" presStyleCnt="0"/>
      <dgm:spPr/>
    </dgm:pt>
    <dgm:pt modelId="{A4882990-41B5-431F-87DE-3E0EC426A27F}" type="pres">
      <dgm:prSet presAssocID="{FA7D4F8F-48D1-48A8-808D-E4BFC3103A12}" presName="hierChild2" presStyleCnt="0"/>
      <dgm:spPr/>
    </dgm:pt>
    <dgm:pt modelId="{4E101D7B-C7E0-46A7-86F8-B6028D14B624}" type="pres">
      <dgm:prSet presAssocID="{FA7D4F8F-48D1-48A8-808D-E4BFC3103A12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F325383F-14A6-458E-9AA3-B512A513161A}" type="presOf" srcId="{538C93FF-7028-47D1-B5B0-9EFA52BF400D}" destId="{790EB7EB-E130-468A-9D89-66670E881ED7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9DCE766F-0186-4377-AE1A-7D306EA0197D}" srcId="{16C4D868-E0DA-4FCB-A56B-324F16F2D64C}" destId="{FA7D4F8F-48D1-48A8-808D-E4BFC3103A12}" srcOrd="1" destOrd="0" parTransId="{C4E108B9-3F01-4AE3-A79C-0CAFD99097F0}" sibTransId="{A49F3551-A5A5-4EBE-87E8-D4E49FC65827}"/>
    <dgm:cxn modelId="{0B4ACC6F-5CBA-4ED3-8923-86C3E85A7DCB}" type="presOf" srcId="{FA7D4F8F-48D1-48A8-808D-E4BFC3103A12}" destId="{06F8F4B2-222B-4F7D-9B08-2264B58FA7C2}" srcOrd="1" destOrd="0" presId="urn:microsoft.com/office/officeart/2005/8/layout/orgChart1"/>
    <dgm:cxn modelId="{A7DF817B-266D-4615-AEBF-9CC50945C982}" srcId="{A74FF41F-1F24-4F50-94A9-E09C08177381}" destId="{538C93FF-7028-47D1-B5B0-9EFA52BF400D}" srcOrd="1" destOrd="0" parTransId="{52AACBD1-FD33-4794-B164-B1ACE982631E}" sibTransId="{46F45ECA-7E90-4EFA-953A-886C2EC6FB52}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D36597AF-6CCE-4DE3-9EC7-8663E649BF98}" type="presOf" srcId="{52AACBD1-FD33-4794-B164-B1ACE982631E}" destId="{8744975F-4949-4819-8216-D20081D6A637}" srcOrd="0" destOrd="0" presId="urn:microsoft.com/office/officeart/2005/8/layout/orgChart1"/>
    <dgm:cxn modelId="{F6529FB7-6F9D-4FEA-A8D8-C2E1158E386A}" type="presOf" srcId="{FA7D4F8F-48D1-48A8-808D-E4BFC3103A12}" destId="{23E0B9D6-2166-4D77-B8CD-630DD4C5DC6E}" srcOrd="0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CEB717CA-A81B-4BB8-9642-8C27134349C9}" type="presOf" srcId="{538C93FF-7028-47D1-B5B0-9EFA52BF400D}" destId="{313F4B50-A8B4-4523-A8CC-EB667069BD65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639ED749-506D-481B-9C82-948E2128915C}" type="presParOf" srcId="{96CCF797-0C36-4DA4-B7E1-74BEECB6A6A9}" destId="{8744975F-4949-4819-8216-D20081D6A637}" srcOrd="2" destOrd="0" presId="urn:microsoft.com/office/officeart/2005/8/layout/orgChart1"/>
    <dgm:cxn modelId="{C9831E19-C7D6-48EB-A804-FCC4460E200C}" type="presParOf" srcId="{96CCF797-0C36-4DA4-B7E1-74BEECB6A6A9}" destId="{16368AF0-45AE-4A99-8C98-78A56C4C7AC0}" srcOrd="3" destOrd="0" presId="urn:microsoft.com/office/officeart/2005/8/layout/orgChart1"/>
    <dgm:cxn modelId="{E85F55AD-C34B-4C63-8DD7-B41F8810BD39}" type="presParOf" srcId="{16368AF0-45AE-4A99-8C98-78A56C4C7AC0}" destId="{51C3470F-636D-49A4-9E7D-DE85163E7665}" srcOrd="0" destOrd="0" presId="urn:microsoft.com/office/officeart/2005/8/layout/orgChart1"/>
    <dgm:cxn modelId="{DF16C21F-DFF1-4525-AADD-00A393C9E753}" type="presParOf" srcId="{51C3470F-636D-49A4-9E7D-DE85163E7665}" destId="{790EB7EB-E130-468A-9D89-66670E881ED7}" srcOrd="0" destOrd="0" presId="urn:microsoft.com/office/officeart/2005/8/layout/orgChart1"/>
    <dgm:cxn modelId="{38D5791E-5C3B-4CD6-B8F8-E110A9A32F48}" type="presParOf" srcId="{51C3470F-636D-49A4-9E7D-DE85163E7665}" destId="{313F4B50-A8B4-4523-A8CC-EB667069BD65}" srcOrd="1" destOrd="0" presId="urn:microsoft.com/office/officeart/2005/8/layout/orgChart1"/>
    <dgm:cxn modelId="{D0BFEBD9-6BFC-4D86-AFE1-58099E5BD2E8}" type="presParOf" srcId="{16368AF0-45AE-4A99-8C98-78A56C4C7AC0}" destId="{C5FF5088-63E2-4ED9-A4A7-A78572DC2BBE}" srcOrd="1" destOrd="0" presId="urn:microsoft.com/office/officeart/2005/8/layout/orgChart1"/>
    <dgm:cxn modelId="{30A6C210-C58A-4EBD-BE5D-DB7B8E384BD0}" type="presParOf" srcId="{16368AF0-45AE-4A99-8C98-78A56C4C7AC0}" destId="{77A87987-4143-47A9-BAA9-11CA907E17A7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  <dgm:cxn modelId="{7BE9562D-5D70-48AD-BFC4-1C73854430B9}" type="presParOf" srcId="{EC9D75CF-9F07-44D3-86FD-FF79B33ECBF0}" destId="{0DC19D08-8C23-4997-8F8E-20FC91C7F83C}" srcOrd="1" destOrd="0" presId="urn:microsoft.com/office/officeart/2005/8/layout/orgChart1"/>
    <dgm:cxn modelId="{3C6542D1-7A66-4F10-B486-0A214C772069}" type="presParOf" srcId="{0DC19D08-8C23-4997-8F8E-20FC91C7F83C}" destId="{F9CF60E8-2EFA-4B1A-8300-95748F255293}" srcOrd="0" destOrd="0" presId="urn:microsoft.com/office/officeart/2005/8/layout/orgChart1"/>
    <dgm:cxn modelId="{6565AA2E-C946-4862-A587-20E2AE616C90}" type="presParOf" srcId="{F9CF60E8-2EFA-4B1A-8300-95748F255293}" destId="{23E0B9D6-2166-4D77-B8CD-630DD4C5DC6E}" srcOrd="0" destOrd="0" presId="urn:microsoft.com/office/officeart/2005/8/layout/orgChart1"/>
    <dgm:cxn modelId="{C31DE1A6-62B5-4DDF-B5A2-64159DFC2CBB}" type="presParOf" srcId="{F9CF60E8-2EFA-4B1A-8300-95748F255293}" destId="{06F8F4B2-222B-4F7D-9B08-2264B58FA7C2}" srcOrd="1" destOrd="0" presId="urn:microsoft.com/office/officeart/2005/8/layout/orgChart1"/>
    <dgm:cxn modelId="{3FAF7169-DE2F-49E8-9BE1-2AF7C70A9930}" type="presParOf" srcId="{0DC19D08-8C23-4997-8F8E-20FC91C7F83C}" destId="{A4882990-41B5-431F-87DE-3E0EC426A27F}" srcOrd="1" destOrd="0" presId="urn:microsoft.com/office/officeart/2005/8/layout/orgChart1"/>
    <dgm:cxn modelId="{DC227FB2-4233-41D3-BB19-98B6842FCD70}" type="presParOf" srcId="{0DC19D08-8C23-4997-8F8E-20FC91C7F83C}" destId="{4E101D7B-C7E0-46A7-86F8-B6028D14B624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8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US" sz="1400" dirty="0"/>
            <a:t>Specific Scenarios At Office Of Transit, Which Is Customs Office Of First Entry (TRACOFE)</a:t>
          </a:r>
          <a:endParaRPr lang="en-US" sz="1400" b="0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 dirty="0"/>
            <a:t>T-TRAENS-TRACOFE-A-001-Control At Office Of Transit- Movement Crosses Frontier</a:t>
          </a:r>
          <a:endParaRPr lang="en-US" sz="1200" dirty="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C7814933-DAAE-4DD1-BE06-03558AECF714}">
      <dgm:prSet custT="1"/>
      <dgm:spPr/>
      <dgm:t>
        <a:bodyPr/>
        <a:lstStyle/>
        <a:p>
          <a:r>
            <a:rPr lang="en-GB" sz="1200" dirty="0"/>
            <a:t>T-TRAENS-TRACOFE-A-002-Control At Office Of Transit-Movement Stopped</a:t>
          </a:r>
          <a:endParaRPr lang="en-US" sz="1200" dirty="0"/>
        </a:p>
      </dgm:t>
    </dgm:pt>
    <dgm:pt modelId="{4B711AFC-3EFA-4F9C-8F01-54F0BC51DF96}" type="parTrans" cxnId="{2E032EC8-64C9-45FB-8477-4532C0A282DB}">
      <dgm:prSet/>
      <dgm:spPr/>
      <dgm:t>
        <a:bodyPr/>
        <a:lstStyle/>
        <a:p>
          <a:endParaRPr lang="en-GB"/>
        </a:p>
      </dgm:t>
    </dgm:pt>
    <dgm:pt modelId="{E902B2E4-50B3-4A2B-A3CC-795D2B278CAF}" type="sibTrans" cxnId="{2E032EC8-64C9-45FB-8477-4532C0A282DB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98082" custScaleY="66089" custLinFactNeighborX="-778" custLinFactNeighborY="-21091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2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2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2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6751D8DA-CB10-49CB-B113-56069B1472D4}" type="pres">
      <dgm:prSet presAssocID="{4B711AFC-3EFA-4F9C-8F01-54F0BC51DF96}" presName="Name48" presStyleLbl="parChTrans1D2" presStyleIdx="1" presStyleCnt="2"/>
      <dgm:spPr/>
    </dgm:pt>
    <dgm:pt modelId="{01C5BF7E-FAEF-41AB-9E03-A496F8A12A90}" type="pres">
      <dgm:prSet presAssocID="{C7814933-DAAE-4DD1-BE06-03558AECF714}" presName="hierRoot2" presStyleCnt="0">
        <dgm:presLayoutVars>
          <dgm:hierBranch val="init"/>
        </dgm:presLayoutVars>
      </dgm:prSet>
      <dgm:spPr/>
    </dgm:pt>
    <dgm:pt modelId="{486ED71A-9261-4FC5-8F02-58C190C83D5E}" type="pres">
      <dgm:prSet presAssocID="{C7814933-DAAE-4DD1-BE06-03558AECF714}" presName="rootComposite" presStyleCnt="0"/>
      <dgm:spPr/>
    </dgm:pt>
    <dgm:pt modelId="{277DE319-5E21-4B90-BB87-CA61E451646F}" type="pres">
      <dgm:prSet presAssocID="{C7814933-DAAE-4DD1-BE06-03558AECF714}" presName="rootText" presStyleLbl="node2" presStyleIdx="1" presStyleCnt="2">
        <dgm:presLayoutVars>
          <dgm:chPref val="3"/>
        </dgm:presLayoutVars>
      </dgm:prSet>
      <dgm:spPr/>
    </dgm:pt>
    <dgm:pt modelId="{F2C1C299-2EA6-4751-9307-E4BBC44EAFD9}" type="pres">
      <dgm:prSet presAssocID="{C7814933-DAAE-4DD1-BE06-03558AECF714}" presName="rootConnector" presStyleLbl="node2" presStyleIdx="1" presStyleCnt="2"/>
      <dgm:spPr/>
    </dgm:pt>
    <dgm:pt modelId="{11A33E8C-F5B4-4717-A889-AD3D15A4749C}" type="pres">
      <dgm:prSet presAssocID="{C7814933-DAAE-4DD1-BE06-03558AECF714}" presName="hierChild4" presStyleCnt="0"/>
      <dgm:spPr/>
    </dgm:pt>
    <dgm:pt modelId="{1EA005B5-4B66-4F04-9A6E-4C773FD4D0FB}" type="pres">
      <dgm:prSet presAssocID="{C7814933-DAAE-4DD1-BE06-03558AECF714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685A4125-FCBA-44DE-9849-7C6BB42572B3}" type="presOf" srcId="{C7814933-DAAE-4DD1-BE06-03558AECF714}" destId="{F2C1C299-2EA6-4751-9307-E4BBC44EAFD9}" srcOrd="1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E677CB6B-60A5-4680-B2AC-42EF694FE47A}" type="presOf" srcId="{4B711AFC-3EFA-4F9C-8F01-54F0BC51DF96}" destId="{6751D8DA-CB10-49CB-B113-56069B1472D4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5ECEC37B-0009-4AF4-B221-61B25B973141}" type="presOf" srcId="{C7814933-DAAE-4DD1-BE06-03558AECF714}" destId="{277DE319-5E21-4B90-BB87-CA61E451646F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2E032EC8-64C9-45FB-8477-4532C0A282DB}" srcId="{A74FF41F-1F24-4F50-94A9-E09C08177381}" destId="{C7814933-DAAE-4DD1-BE06-03558AECF714}" srcOrd="1" destOrd="0" parTransId="{4B711AFC-3EFA-4F9C-8F01-54F0BC51DF96}" sibTransId="{E902B2E4-50B3-4A2B-A3CC-795D2B278CAF}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532D9189-6C94-4613-8701-0EC2D87E8EDE}" type="presParOf" srcId="{96CCF797-0C36-4DA4-B7E1-74BEECB6A6A9}" destId="{6751D8DA-CB10-49CB-B113-56069B1472D4}" srcOrd="2" destOrd="0" presId="urn:microsoft.com/office/officeart/2005/8/layout/orgChart1"/>
    <dgm:cxn modelId="{7CB0771B-938C-4268-806D-F51C6622850C}" type="presParOf" srcId="{96CCF797-0C36-4DA4-B7E1-74BEECB6A6A9}" destId="{01C5BF7E-FAEF-41AB-9E03-A496F8A12A90}" srcOrd="3" destOrd="0" presId="urn:microsoft.com/office/officeart/2005/8/layout/orgChart1"/>
    <dgm:cxn modelId="{86BD01F6-E298-4B6C-8FB0-CC074EF3E116}" type="presParOf" srcId="{01C5BF7E-FAEF-41AB-9E03-A496F8A12A90}" destId="{486ED71A-9261-4FC5-8F02-58C190C83D5E}" srcOrd="0" destOrd="0" presId="urn:microsoft.com/office/officeart/2005/8/layout/orgChart1"/>
    <dgm:cxn modelId="{4952EF31-00DC-4EC0-B6DB-1BC797CF68B6}" type="presParOf" srcId="{486ED71A-9261-4FC5-8F02-58C190C83D5E}" destId="{277DE319-5E21-4B90-BB87-CA61E451646F}" srcOrd="0" destOrd="0" presId="urn:microsoft.com/office/officeart/2005/8/layout/orgChart1"/>
    <dgm:cxn modelId="{6A2AC2D7-43A2-43CC-BAD0-C609E6A6999E}" type="presParOf" srcId="{486ED71A-9261-4FC5-8F02-58C190C83D5E}" destId="{F2C1C299-2EA6-4751-9307-E4BBC44EAFD9}" srcOrd="1" destOrd="0" presId="urn:microsoft.com/office/officeart/2005/8/layout/orgChart1"/>
    <dgm:cxn modelId="{AD20F8B6-3E2B-48AB-BC36-039FA8B8542E}" type="presParOf" srcId="{01C5BF7E-FAEF-41AB-9E03-A496F8A12A90}" destId="{11A33E8C-F5B4-4717-A889-AD3D15A4749C}" srcOrd="1" destOrd="0" presId="urn:microsoft.com/office/officeart/2005/8/layout/orgChart1"/>
    <dgm:cxn modelId="{578CBAD3-4391-46AA-A31F-B0F41D52AA60}" type="presParOf" srcId="{01C5BF7E-FAEF-41AB-9E03-A496F8A12A90}" destId="{1EA005B5-4B66-4F04-9A6E-4C773FD4D0FB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19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6_2" csCatId="accent6" phldr="1"/>
      <dgm:spPr/>
      <dgm:t>
        <a:bodyPr/>
        <a:lstStyle/>
        <a:p>
          <a:endParaRPr lang="en-US"/>
        </a:p>
      </dgm:t>
    </dgm:pt>
    <dgm:pt modelId="{CCD68A3C-8456-49F8-9A50-15B03E361BBE}">
      <dgm:prSet custT="1"/>
      <dgm:spPr>
        <a:solidFill>
          <a:schemeClr val="accent5"/>
        </a:solidFill>
      </dgm:spPr>
      <dgm:t>
        <a:bodyPr/>
        <a:lstStyle/>
        <a:p>
          <a:r>
            <a:rPr lang="en-US" sz="1400"/>
            <a:t>NCTS Guarantee Management (GMN)</a:t>
          </a:r>
        </a:p>
      </dgm:t>
    </dgm:pt>
    <dgm:pt modelId="{BB424B53-D0D0-47D8-A398-79E0AE08B4AC}" type="parTrans" cxnId="{6541BFF0-7153-46E2-8459-0FAE5775E8D3}">
      <dgm:prSet/>
      <dgm:spPr/>
      <dgm:t>
        <a:bodyPr/>
        <a:lstStyle/>
        <a:p>
          <a:endParaRPr lang="en-US"/>
        </a:p>
      </dgm:t>
    </dgm:pt>
    <dgm:pt modelId="{E3DD0BF9-DB04-4C7A-95D8-2F0514FC3BC6}" type="sibTrans" cxnId="{6541BFF0-7153-46E2-8459-0FAE5775E8D3}">
      <dgm:prSet/>
      <dgm:spPr/>
      <dgm:t>
        <a:bodyPr/>
        <a:lstStyle/>
        <a:p>
          <a:endParaRPr lang="en-US"/>
        </a:p>
      </dgm:t>
    </dgm:pt>
    <dgm:pt modelId="{6995A87B-D0D8-4A6F-B6E0-DE09B4DBEECA}">
      <dgm:prSet custT="1"/>
      <dgm:spPr/>
      <dgm:t>
        <a:bodyPr/>
        <a:lstStyle/>
        <a:p>
          <a:r>
            <a:rPr lang="en-GB" sz="1200"/>
            <a:t>Check Guarantee Integrity (GUI)</a:t>
          </a:r>
          <a:endParaRPr lang="en-US" sz="1200"/>
        </a:p>
      </dgm:t>
    </dgm:pt>
    <dgm:pt modelId="{8CA423BF-D937-4378-987A-C1F403B9DEC3}" type="parTrans" cxnId="{9F0AD9FD-66C7-4D0E-9ECA-3EF6ED80C32B}">
      <dgm:prSet/>
      <dgm:spPr/>
      <dgm:t>
        <a:bodyPr/>
        <a:lstStyle/>
        <a:p>
          <a:endParaRPr lang="en-US"/>
        </a:p>
      </dgm:t>
    </dgm:pt>
    <dgm:pt modelId="{5C226398-4A81-4A69-A473-4468CAA32308}" type="sibTrans" cxnId="{9F0AD9FD-66C7-4D0E-9ECA-3EF6ED80C32B}">
      <dgm:prSet/>
      <dgm:spPr/>
      <dgm:t>
        <a:bodyPr/>
        <a:lstStyle/>
        <a:p>
          <a:endParaRPr lang="en-US"/>
        </a:p>
      </dgm:t>
    </dgm:pt>
    <dgm:pt modelId="{8079F0FC-E1E6-481A-8F9B-D953C32213DB}">
      <dgm:prSet custT="1"/>
      <dgm:spPr/>
      <dgm:t>
        <a:bodyPr/>
        <a:lstStyle/>
        <a:p>
          <a:r>
            <a:rPr lang="en-GB" sz="1200"/>
            <a:t>Registration of Guarantee Usage (GUR)</a:t>
          </a:r>
          <a:endParaRPr lang="en-US" sz="1200"/>
        </a:p>
      </dgm:t>
    </dgm:pt>
    <dgm:pt modelId="{83FFEB6C-BAA7-42B4-A1C7-3C6E55BE6FDA}" type="parTrans" cxnId="{B5F64C37-4DA3-40E2-89E8-AB4C05821BA3}">
      <dgm:prSet/>
      <dgm:spPr/>
      <dgm:t>
        <a:bodyPr/>
        <a:lstStyle/>
        <a:p>
          <a:endParaRPr lang="en-US"/>
        </a:p>
      </dgm:t>
    </dgm:pt>
    <dgm:pt modelId="{C17C33F0-1D65-4E87-B529-E3B3CBB5FE00}" type="sibTrans" cxnId="{B5F64C37-4DA3-40E2-89E8-AB4C05821BA3}">
      <dgm:prSet/>
      <dgm:spPr/>
      <dgm:t>
        <a:bodyPr/>
        <a:lstStyle/>
        <a:p>
          <a:endParaRPr lang="en-US"/>
        </a:p>
      </dgm:t>
    </dgm:pt>
    <dgm:pt modelId="{993E1ECD-78F9-440A-84F2-FEC2C82CBF2F}">
      <dgm:prSet custT="1"/>
      <dgm:spPr/>
      <dgm:t>
        <a:bodyPr/>
        <a:lstStyle/>
        <a:p>
          <a:r>
            <a:rPr lang="en-GB" sz="1200" dirty="0"/>
            <a:t>Guarantee Release (GUF)</a:t>
          </a:r>
          <a:endParaRPr lang="en-US" sz="1200" dirty="0"/>
        </a:p>
      </dgm:t>
    </dgm:pt>
    <dgm:pt modelId="{1E9319EF-EF55-4F9E-9B05-8BC72CA10471}" type="parTrans" cxnId="{318BD651-FE73-4E06-B704-939546247256}">
      <dgm:prSet/>
      <dgm:spPr/>
      <dgm:t>
        <a:bodyPr/>
        <a:lstStyle/>
        <a:p>
          <a:endParaRPr lang="en-US"/>
        </a:p>
      </dgm:t>
    </dgm:pt>
    <dgm:pt modelId="{06759385-7E09-4997-940E-F68803589A91}" type="sibTrans" cxnId="{318BD651-FE73-4E06-B704-939546247256}">
      <dgm:prSet/>
      <dgm:spPr/>
      <dgm:t>
        <a:bodyPr/>
        <a:lstStyle/>
        <a:p>
          <a:endParaRPr lang="en-US"/>
        </a:p>
      </dgm:t>
    </dgm:pt>
    <dgm:pt modelId="{54063D89-E6EF-496C-9657-D15CD303BF4A}">
      <dgm:prSet custT="1"/>
      <dgm:spPr/>
      <dgm:t>
        <a:bodyPr/>
        <a:lstStyle/>
        <a:p>
          <a:r>
            <a:rPr lang="en-GB" sz="1200"/>
            <a:t>Cancellation of guarantee usage (GUC)</a:t>
          </a:r>
          <a:endParaRPr lang="en-US" sz="1200"/>
        </a:p>
      </dgm:t>
    </dgm:pt>
    <dgm:pt modelId="{E2DB9FAD-5D3A-430B-892A-498DE4C8319B}" type="parTrans" cxnId="{DA7A5E4C-F362-4B34-B112-A4F52757DF75}">
      <dgm:prSet/>
      <dgm:spPr/>
      <dgm:t>
        <a:bodyPr/>
        <a:lstStyle/>
        <a:p>
          <a:endParaRPr lang="en-US"/>
        </a:p>
      </dgm:t>
    </dgm:pt>
    <dgm:pt modelId="{EF597653-E561-4C20-928E-46D8579654B1}" type="sibTrans" cxnId="{DA7A5E4C-F362-4B34-B112-A4F52757DF75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25E08C10-CB10-4B77-B9C7-CC32F0E084FB}" type="pres">
      <dgm:prSet presAssocID="{CCD68A3C-8456-49F8-9A50-15B03E361BBE}" presName="hierRoot1" presStyleCnt="0">
        <dgm:presLayoutVars>
          <dgm:hierBranch val="hang"/>
        </dgm:presLayoutVars>
      </dgm:prSet>
      <dgm:spPr/>
    </dgm:pt>
    <dgm:pt modelId="{9D6AC812-D714-4008-983E-1E3D656E9121}" type="pres">
      <dgm:prSet presAssocID="{CCD68A3C-8456-49F8-9A50-15B03E361BBE}" presName="rootComposite1" presStyleCnt="0"/>
      <dgm:spPr/>
    </dgm:pt>
    <dgm:pt modelId="{F6D9E558-6207-4EB2-8AA9-8AB57588B83C}" type="pres">
      <dgm:prSet presAssocID="{CCD68A3C-8456-49F8-9A50-15B03E361BBE}" presName="rootText1" presStyleLbl="node0" presStyleIdx="0" presStyleCnt="1" custScaleX="68519" custScaleY="53546">
        <dgm:presLayoutVars>
          <dgm:chPref val="3"/>
        </dgm:presLayoutVars>
      </dgm:prSet>
      <dgm:spPr/>
    </dgm:pt>
    <dgm:pt modelId="{AC788A0F-03B1-479C-87E5-9C27F8A07B10}" type="pres">
      <dgm:prSet presAssocID="{CCD68A3C-8456-49F8-9A50-15B03E361BBE}" presName="rootConnector1" presStyleLbl="node1" presStyleIdx="0" presStyleCnt="0"/>
      <dgm:spPr/>
    </dgm:pt>
    <dgm:pt modelId="{F246ACA9-92E2-4523-9B1B-3FD433955C13}" type="pres">
      <dgm:prSet presAssocID="{CCD68A3C-8456-49F8-9A50-15B03E361BBE}" presName="hierChild2" presStyleCnt="0"/>
      <dgm:spPr/>
    </dgm:pt>
    <dgm:pt modelId="{205092B0-82DA-4468-8E1D-5B58BD5D8056}" type="pres">
      <dgm:prSet presAssocID="{8CA423BF-D937-4378-987A-C1F403B9DEC3}" presName="Name48" presStyleLbl="parChTrans1D2" presStyleIdx="0" presStyleCnt="4"/>
      <dgm:spPr/>
    </dgm:pt>
    <dgm:pt modelId="{09EEBCDE-AD43-4634-85AF-4DB4C1A6DA2B}" type="pres">
      <dgm:prSet presAssocID="{6995A87B-D0D8-4A6F-B6E0-DE09B4DBEECA}" presName="hierRoot2" presStyleCnt="0">
        <dgm:presLayoutVars>
          <dgm:hierBranch val="init"/>
        </dgm:presLayoutVars>
      </dgm:prSet>
      <dgm:spPr/>
    </dgm:pt>
    <dgm:pt modelId="{41915A9A-694A-47F8-842F-1259AA6C4525}" type="pres">
      <dgm:prSet presAssocID="{6995A87B-D0D8-4A6F-B6E0-DE09B4DBEECA}" presName="rootComposite" presStyleCnt="0"/>
      <dgm:spPr/>
    </dgm:pt>
    <dgm:pt modelId="{F9D22A75-99FA-4CA0-A182-6D5B484E95A1}" type="pres">
      <dgm:prSet presAssocID="{6995A87B-D0D8-4A6F-B6E0-DE09B4DBEECA}" presName="rootText" presStyleLbl="node2" presStyleIdx="0" presStyleCnt="4" custScaleX="55165" custScaleY="63758" custLinFactNeighborX="-1143" custLinFactNeighborY="-19318">
        <dgm:presLayoutVars>
          <dgm:chPref val="3"/>
        </dgm:presLayoutVars>
      </dgm:prSet>
      <dgm:spPr/>
    </dgm:pt>
    <dgm:pt modelId="{8824817E-A4F2-434E-BF8E-4F6D067B8D30}" type="pres">
      <dgm:prSet presAssocID="{6995A87B-D0D8-4A6F-B6E0-DE09B4DBEECA}" presName="rootConnector" presStyleLbl="node2" presStyleIdx="0" presStyleCnt="4"/>
      <dgm:spPr/>
    </dgm:pt>
    <dgm:pt modelId="{F82DD495-928D-4252-9793-C085C4A7BBE7}" type="pres">
      <dgm:prSet presAssocID="{6995A87B-D0D8-4A6F-B6E0-DE09B4DBEECA}" presName="hierChild4" presStyleCnt="0"/>
      <dgm:spPr/>
    </dgm:pt>
    <dgm:pt modelId="{EAB0C06F-88D3-4C38-92A3-1DE28F8F7321}" type="pres">
      <dgm:prSet presAssocID="{6995A87B-D0D8-4A6F-B6E0-DE09B4DBEECA}" presName="hierChild5" presStyleCnt="0"/>
      <dgm:spPr/>
    </dgm:pt>
    <dgm:pt modelId="{D3069AF2-B3DE-464B-99D4-3B166A28C429}" type="pres">
      <dgm:prSet presAssocID="{83FFEB6C-BAA7-42B4-A1C7-3C6E55BE6FDA}" presName="Name48" presStyleLbl="parChTrans1D2" presStyleIdx="1" presStyleCnt="4"/>
      <dgm:spPr/>
    </dgm:pt>
    <dgm:pt modelId="{EBF72740-394C-4585-BDC9-3AE74CE73C49}" type="pres">
      <dgm:prSet presAssocID="{8079F0FC-E1E6-481A-8F9B-D953C32213DB}" presName="hierRoot2" presStyleCnt="0">
        <dgm:presLayoutVars>
          <dgm:hierBranch val="init"/>
        </dgm:presLayoutVars>
      </dgm:prSet>
      <dgm:spPr/>
    </dgm:pt>
    <dgm:pt modelId="{4B6828ED-0CDE-4B98-AC2D-458A4C0470E9}" type="pres">
      <dgm:prSet presAssocID="{8079F0FC-E1E6-481A-8F9B-D953C32213DB}" presName="rootComposite" presStyleCnt="0"/>
      <dgm:spPr/>
    </dgm:pt>
    <dgm:pt modelId="{9B730D2B-A87B-4C14-851B-C0FF5651CE6D}" type="pres">
      <dgm:prSet presAssocID="{8079F0FC-E1E6-481A-8F9B-D953C32213DB}" presName="rootText" presStyleLbl="node2" presStyleIdx="1" presStyleCnt="4" custScaleX="55165" custScaleY="63758" custLinFactNeighborX="1144" custLinFactNeighborY="-20081">
        <dgm:presLayoutVars>
          <dgm:chPref val="3"/>
        </dgm:presLayoutVars>
      </dgm:prSet>
      <dgm:spPr/>
    </dgm:pt>
    <dgm:pt modelId="{7F5BFD6C-2321-49F4-9EB6-21AD1C8E7B6B}" type="pres">
      <dgm:prSet presAssocID="{8079F0FC-E1E6-481A-8F9B-D953C32213DB}" presName="rootConnector" presStyleLbl="node2" presStyleIdx="1" presStyleCnt="4"/>
      <dgm:spPr/>
    </dgm:pt>
    <dgm:pt modelId="{97F35213-77F0-4022-A82A-46DF0E78B993}" type="pres">
      <dgm:prSet presAssocID="{8079F0FC-E1E6-481A-8F9B-D953C32213DB}" presName="hierChild4" presStyleCnt="0"/>
      <dgm:spPr/>
    </dgm:pt>
    <dgm:pt modelId="{0E8F9105-67A3-4FC5-AB63-A97FED31ABF4}" type="pres">
      <dgm:prSet presAssocID="{8079F0FC-E1E6-481A-8F9B-D953C32213DB}" presName="hierChild5" presStyleCnt="0"/>
      <dgm:spPr/>
    </dgm:pt>
    <dgm:pt modelId="{6EF9DBBB-3ED1-4CFD-A32D-E957756E15EF}" type="pres">
      <dgm:prSet presAssocID="{1E9319EF-EF55-4F9E-9B05-8BC72CA10471}" presName="Name48" presStyleLbl="parChTrans1D2" presStyleIdx="2" presStyleCnt="4"/>
      <dgm:spPr/>
    </dgm:pt>
    <dgm:pt modelId="{47C9F785-E58E-430E-B3B3-601DD704BAD1}" type="pres">
      <dgm:prSet presAssocID="{993E1ECD-78F9-440A-84F2-FEC2C82CBF2F}" presName="hierRoot2" presStyleCnt="0">
        <dgm:presLayoutVars>
          <dgm:hierBranch val="init"/>
        </dgm:presLayoutVars>
      </dgm:prSet>
      <dgm:spPr/>
    </dgm:pt>
    <dgm:pt modelId="{116904C4-4CC3-45F5-84E2-32F0A7DF75A4}" type="pres">
      <dgm:prSet presAssocID="{993E1ECD-78F9-440A-84F2-FEC2C82CBF2F}" presName="rootComposite" presStyleCnt="0"/>
      <dgm:spPr/>
    </dgm:pt>
    <dgm:pt modelId="{05016A98-3A56-4585-A8D1-8AB52ACE973B}" type="pres">
      <dgm:prSet presAssocID="{993E1ECD-78F9-440A-84F2-FEC2C82CBF2F}" presName="rootText" presStyleLbl="node2" presStyleIdx="2" presStyleCnt="4" custScaleX="55165" custScaleY="63758" custLinFactNeighborX="207" custLinFactNeighborY="-20803">
        <dgm:presLayoutVars>
          <dgm:chPref val="3"/>
        </dgm:presLayoutVars>
      </dgm:prSet>
      <dgm:spPr/>
    </dgm:pt>
    <dgm:pt modelId="{55BB19AF-7B8D-4065-8CA1-37ED59A22267}" type="pres">
      <dgm:prSet presAssocID="{993E1ECD-78F9-440A-84F2-FEC2C82CBF2F}" presName="rootConnector" presStyleLbl="node2" presStyleIdx="2" presStyleCnt="4"/>
      <dgm:spPr/>
    </dgm:pt>
    <dgm:pt modelId="{32637A6F-D4CA-4A16-82C2-24BED3A7A2E4}" type="pres">
      <dgm:prSet presAssocID="{993E1ECD-78F9-440A-84F2-FEC2C82CBF2F}" presName="hierChild4" presStyleCnt="0"/>
      <dgm:spPr/>
    </dgm:pt>
    <dgm:pt modelId="{E3FD5641-A96A-49BF-A3C5-E75DCF2BE134}" type="pres">
      <dgm:prSet presAssocID="{993E1ECD-78F9-440A-84F2-FEC2C82CBF2F}" presName="hierChild5" presStyleCnt="0"/>
      <dgm:spPr/>
    </dgm:pt>
    <dgm:pt modelId="{4644CE0A-706F-4D07-8284-CFD340A03CCB}" type="pres">
      <dgm:prSet presAssocID="{E2DB9FAD-5D3A-430B-892A-498DE4C8319B}" presName="Name48" presStyleLbl="parChTrans1D2" presStyleIdx="3" presStyleCnt="4"/>
      <dgm:spPr/>
    </dgm:pt>
    <dgm:pt modelId="{3A76F610-A5F0-487B-9E65-8ADD62637C14}" type="pres">
      <dgm:prSet presAssocID="{54063D89-E6EF-496C-9657-D15CD303BF4A}" presName="hierRoot2" presStyleCnt="0">
        <dgm:presLayoutVars>
          <dgm:hierBranch val="init"/>
        </dgm:presLayoutVars>
      </dgm:prSet>
      <dgm:spPr/>
    </dgm:pt>
    <dgm:pt modelId="{BF5A98E9-90D8-40B1-8E5C-DDFBAB616A1B}" type="pres">
      <dgm:prSet presAssocID="{54063D89-E6EF-496C-9657-D15CD303BF4A}" presName="rootComposite" presStyleCnt="0"/>
      <dgm:spPr/>
    </dgm:pt>
    <dgm:pt modelId="{3244C538-25F6-45C8-9578-BE31CE4C0DCB}" type="pres">
      <dgm:prSet presAssocID="{54063D89-E6EF-496C-9657-D15CD303BF4A}" presName="rootText" presStyleLbl="node2" presStyleIdx="3" presStyleCnt="4" custScaleX="55165" custScaleY="63758" custLinFactNeighborX="409" custLinFactNeighborY="-21552">
        <dgm:presLayoutVars>
          <dgm:chPref val="3"/>
        </dgm:presLayoutVars>
      </dgm:prSet>
      <dgm:spPr/>
    </dgm:pt>
    <dgm:pt modelId="{1F7D5A6D-3A48-4939-91A4-4652944B1362}" type="pres">
      <dgm:prSet presAssocID="{54063D89-E6EF-496C-9657-D15CD303BF4A}" presName="rootConnector" presStyleLbl="node2" presStyleIdx="3" presStyleCnt="4"/>
      <dgm:spPr/>
    </dgm:pt>
    <dgm:pt modelId="{8C749BBC-38A5-46AC-AF06-FE2ACDB89AB5}" type="pres">
      <dgm:prSet presAssocID="{54063D89-E6EF-496C-9657-D15CD303BF4A}" presName="hierChild4" presStyleCnt="0"/>
      <dgm:spPr/>
    </dgm:pt>
    <dgm:pt modelId="{DB9B2458-BA90-40C7-A1F7-F4CF35216DEF}" type="pres">
      <dgm:prSet presAssocID="{54063D89-E6EF-496C-9657-D15CD303BF4A}" presName="hierChild5" presStyleCnt="0"/>
      <dgm:spPr/>
    </dgm:pt>
    <dgm:pt modelId="{19430091-3CCA-469D-8087-049B06A6E2A9}" type="pres">
      <dgm:prSet presAssocID="{CCD68A3C-8456-49F8-9A50-15B03E361BBE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E27AA90D-B8D1-406F-A12E-FE89D8743B0B}" type="presOf" srcId="{E2DB9FAD-5D3A-430B-892A-498DE4C8319B}" destId="{4644CE0A-706F-4D07-8284-CFD340A03CCB}" srcOrd="0" destOrd="0" presId="urn:microsoft.com/office/officeart/2005/8/layout/orgChart1"/>
    <dgm:cxn modelId="{76C2950F-86AC-4078-BF06-04D95FB70391}" type="presOf" srcId="{1E9319EF-EF55-4F9E-9B05-8BC72CA10471}" destId="{6EF9DBBB-3ED1-4CFD-A32D-E957756E15EF}" srcOrd="0" destOrd="0" presId="urn:microsoft.com/office/officeart/2005/8/layout/orgChart1"/>
    <dgm:cxn modelId="{B5F64C37-4DA3-40E2-89E8-AB4C05821BA3}" srcId="{CCD68A3C-8456-49F8-9A50-15B03E361BBE}" destId="{8079F0FC-E1E6-481A-8F9B-D953C32213DB}" srcOrd="1" destOrd="0" parTransId="{83FFEB6C-BAA7-42B4-A1C7-3C6E55BE6FDA}" sibTransId="{C17C33F0-1D65-4E87-B529-E3B3CBB5FE00}"/>
    <dgm:cxn modelId="{5D601F44-3FEE-4F2D-974E-39BA3EAF52EE}" type="presOf" srcId="{54063D89-E6EF-496C-9657-D15CD303BF4A}" destId="{3244C538-25F6-45C8-9578-BE31CE4C0DCB}" srcOrd="0" destOrd="0" presId="urn:microsoft.com/office/officeart/2005/8/layout/orgChart1"/>
    <dgm:cxn modelId="{DA7A5E4C-F362-4B34-B112-A4F52757DF75}" srcId="{CCD68A3C-8456-49F8-9A50-15B03E361BBE}" destId="{54063D89-E6EF-496C-9657-D15CD303BF4A}" srcOrd="3" destOrd="0" parTransId="{E2DB9FAD-5D3A-430B-892A-498DE4C8319B}" sibTransId="{EF597653-E561-4C20-928E-46D8579654B1}"/>
    <dgm:cxn modelId="{90BC9070-A33E-46F7-BE73-1032C8CCAD08}" type="presOf" srcId="{CCD68A3C-8456-49F8-9A50-15B03E361BBE}" destId="{F6D9E558-6207-4EB2-8AA9-8AB57588B83C}" srcOrd="0" destOrd="0" presId="urn:microsoft.com/office/officeart/2005/8/layout/orgChart1"/>
    <dgm:cxn modelId="{318BD651-FE73-4E06-B704-939546247256}" srcId="{CCD68A3C-8456-49F8-9A50-15B03E361BBE}" destId="{993E1ECD-78F9-440A-84F2-FEC2C82CBF2F}" srcOrd="2" destOrd="0" parTransId="{1E9319EF-EF55-4F9E-9B05-8BC72CA10471}" sibTransId="{06759385-7E09-4997-940E-F68803589A91}"/>
    <dgm:cxn modelId="{31FAD854-06D1-4F8C-99ED-BC63D530D382}" type="presOf" srcId="{6995A87B-D0D8-4A6F-B6E0-DE09B4DBEECA}" destId="{F9D22A75-99FA-4CA0-A182-6D5B484E95A1}" srcOrd="0" destOrd="0" presId="urn:microsoft.com/office/officeart/2005/8/layout/orgChart1"/>
    <dgm:cxn modelId="{99593479-021E-407A-B9E7-A1A12A7A2FD9}" type="presOf" srcId="{8079F0FC-E1E6-481A-8F9B-D953C32213DB}" destId="{7F5BFD6C-2321-49F4-9EB6-21AD1C8E7B6B}" srcOrd="1" destOrd="0" presId="urn:microsoft.com/office/officeart/2005/8/layout/orgChart1"/>
    <dgm:cxn modelId="{52739D7B-7B1F-47CC-AB4C-5B8569FC5DF8}" type="presOf" srcId="{993E1ECD-78F9-440A-84F2-FEC2C82CBF2F}" destId="{55BB19AF-7B8D-4065-8CA1-37ED59A22267}" srcOrd="1" destOrd="0" presId="urn:microsoft.com/office/officeart/2005/8/layout/orgChart1"/>
    <dgm:cxn modelId="{163CBF98-FCF2-40B9-A374-3F3922479B8B}" type="presOf" srcId="{83FFEB6C-BAA7-42B4-A1C7-3C6E55BE6FDA}" destId="{D3069AF2-B3DE-464B-99D4-3B166A28C429}" srcOrd="0" destOrd="0" presId="urn:microsoft.com/office/officeart/2005/8/layout/orgChart1"/>
    <dgm:cxn modelId="{C9782E9A-1D37-4629-9DBF-0B4D6A39577E}" type="presOf" srcId="{6995A87B-D0D8-4A6F-B6E0-DE09B4DBEECA}" destId="{8824817E-A4F2-434E-BF8E-4F6D067B8D30}" srcOrd="1" destOrd="0" presId="urn:microsoft.com/office/officeart/2005/8/layout/orgChart1"/>
    <dgm:cxn modelId="{9235F9A0-6F93-430F-B121-29D3B983C6C8}" type="presOf" srcId="{8079F0FC-E1E6-481A-8F9B-D953C32213DB}" destId="{9B730D2B-A87B-4C14-851B-C0FF5651CE6D}" srcOrd="0" destOrd="0" presId="urn:microsoft.com/office/officeart/2005/8/layout/orgChart1"/>
    <dgm:cxn modelId="{CA4D7DA5-C42F-4A07-8B6C-4ACFD59F9798}" type="presOf" srcId="{54063D89-E6EF-496C-9657-D15CD303BF4A}" destId="{1F7D5A6D-3A48-4939-91A4-4652944B1362}" srcOrd="1" destOrd="0" presId="urn:microsoft.com/office/officeart/2005/8/layout/orgChart1"/>
    <dgm:cxn modelId="{3CE448A8-610D-4E03-9432-C1F1AA59C48D}" type="presOf" srcId="{8CA423BF-D937-4378-987A-C1F403B9DEC3}" destId="{205092B0-82DA-4468-8E1D-5B58BD5D8056}" srcOrd="0" destOrd="0" presId="urn:microsoft.com/office/officeart/2005/8/layout/orgChart1"/>
    <dgm:cxn modelId="{935B6EB8-6E80-49BF-885A-0A42260D7A55}" type="presOf" srcId="{CCD68A3C-8456-49F8-9A50-15B03E361BBE}" destId="{AC788A0F-03B1-479C-87E5-9C27F8A07B10}" srcOrd="1" destOrd="0" presId="urn:microsoft.com/office/officeart/2005/8/layout/orgChart1"/>
    <dgm:cxn modelId="{6541BFF0-7153-46E2-8459-0FAE5775E8D3}" srcId="{16C4D868-E0DA-4FCB-A56B-324F16F2D64C}" destId="{CCD68A3C-8456-49F8-9A50-15B03E361BBE}" srcOrd="0" destOrd="0" parTransId="{BB424B53-D0D0-47D8-A398-79E0AE08B4AC}" sibTransId="{E3DD0BF9-DB04-4C7A-95D8-2F0514FC3BC6}"/>
    <dgm:cxn modelId="{AB6FBDF3-150E-4D60-9372-2321DC9057E4}" type="presOf" srcId="{993E1ECD-78F9-440A-84F2-FEC2C82CBF2F}" destId="{05016A98-3A56-4585-A8D1-8AB52ACE973B}" srcOrd="0" destOrd="0" presId="urn:microsoft.com/office/officeart/2005/8/layout/orgChart1"/>
    <dgm:cxn modelId="{9F0AD9FD-66C7-4D0E-9ECA-3EF6ED80C32B}" srcId="{CCD68A3C-8456-49F8-9A50-15B03E361BBE}" destId="{6995A87B-D0D8-4A6F-B6E0-DE09B4DBEECA}" srcOrd="0" destOrd="0" parTransId="{8CA423BF-D937-4378-987A-C1F403B9DEC3}" sibTransId="{5C226398-4A81-4A69-A473-4468CAA32308}"/>
    <dgm:cxn modelId="{EE7789E1-F36D-4A65-9812-EE77014F438D}" type="presParOf" srcId="{EC9D75CF-9F07-44D3-86FD-FF79B33ECBF0}" destId="{25E08C10-CB10-4B77-B9C7-CC32F0E084FB}" srcOrd="0" destOrd="0" presId="urn:microsoft.com/office/officeart/2005/8/layout/orgChart1"/>
    <dgm:cxn modelId="{F7901B32-1472-4132-8922-687CBC3AB2A9}" type="presParOf" srcId="{25E08C10-CB10-4B77-B9C7-CC32F0E084FB}" destId="{9D6AC812-D714-4008-983E-1E3D656E9121}" srcOrd="0" destOrd="0" presId="urn:microsoft.com/office/officeart/2005/8/layout/orgChart1"/>
    <dgm:cxn modelId="{41E2A8E0-ECED-416D-A67A-3156EFD83600}" type="presParOf" srcId="{9D6AC812-D714-4008-983E-1E3D656E9121}" destId="{F6D9E558-6207-4EB2-8AA9-8AB57588B83C}" srcOrd="0" destOrd="0" presId="urn:microsoft.com/office/officeart/2005/8/layout/orgChart1"/>
    <dgm:cxn modelId="{FC0CF448-E6BE-4483-B287-458ED34729C7}" type="presParOf" srcId="{9D6AC812-D714-4008-983E-1E3D656E9121}" destId="{AC788A0F-03B1-479C-87E5-9C27F8A07B10}" srcOrd="1" destOrd="0" presId="urn:microsoft.com/office/officeart/2005/8/layout/orgChart1"/>
    <dgm:cxn modelId="{BC4A99AA-E870-4FCC-9516-A8CFF03CAE70}" type="presParOf" srcId="{25E08C10-CB10-4B77-B9C7-CC32F0E084FB}" destId="{F246ACA9-92E2-4523-9B1B-3FD433955C13}" srcOrd="1" destOrd="0" presId="urn:microsoft.com/office/officeart/2005/8/layout/orgChart1"/>
    <dgm:cxn modelId="{1D43A97C-5D86-4A3D-9766-78DB7CEC7EE5}" type="presParOf" srcId="{F246ACA9-92E2-4523-9B1B-3FD433955C13}" destId="{205092B0-82DA-4468-8E1D-5B58BD5D8056}" srcOrd="0" destOrd="0" presId="urn:microsoft.com/office/officeart/2005/8/layout/orgChart1"/>
    <dgm:cxn modelId="{23526C8B-3021-4DE1-B8FB-2C4BED38CA16}" type="presParOf" srcId="{F246ACA9-92E2-4523-9B1B-3FD433955C13}" destId="{09EEBCDE-AD43-4634-85AF-4DB4C1A6DA2B}" srcOrd="1" destOrd="0" presId="urn:microsoft.com/office/officeart/2005/8/layout/orgChart1"/>
    <dgm:cxn modelId="{43C484AC-6A9F-4C56-8D2C-4E67BE7304E8}" type="presParOf" srcId="{09EEBCDE-AD43-4634-85AF-4DB4C1A6DA2B}" destId="{41915A9A-694A-47F8-842F-1259AA6C4525}" srcOrd="0" destOrd="0" presId="urn:microsoft.com/office/officeart/2005/8/layout/orgChart1"/>
    <dgm:cxn modelId="{45265406-BFE5-41C6-9B58-9DF1916912BB}" type="presParOf" srcId="{41915A9A-694A-47F8-842F-1259AA6C4525}" destId="{F9D22A75-99FA-4CA0-A182-6D5B484E95A1}" srcOrd="0" destOrd="0" presId="urn:microsoft.com/office/officeart/2005/8/layout/orgChart1"/>
    <dgm:cxn modelId="{6E86E7D6-79B4-4262-8556-660D463B3712}" type="presParOf" srcId="{41915A9A-694A-47F8-842F-1259AA6C4525}" destId="{8824817E-A4F2-434E-BF8E-4F6D067B8D30}" srcOrd="1" destOrd="0" presId="urn:microsoft.com/office/officeart/2005/8/layout/orgChart1"/>
    <dgm:cxn modelId="{1C7B5A8A-BDEA-44E1-9381-7AA856F5AF3F}" type="presParOf" srcId="{09EEBCDE-AD43-4634-85AF-4DB4C1A6DA2B}" destId="{F82DD495-928D-4252-9793-C085C4A7BBE7}" srcOrd="1" destOrd="0" presId="urn:microsoft.com/office/officeart/2005/8/layout/orgChart1"/>
    <dgm:cxn modelId="{8B13E6B9-0C04-4F2E-80BD-2018672200AB}" type="presParOf" srcId="{09EEBCDE-AD43-4634-85AF-4DB4C1A6DA2B}" destId="{EAB0C06F-88D3-4C38-92A3-1DE28F8F7321}" srcOrd="2" destOrd="0" presId="urn:microsoft.com/office/officeart/2005/8/layout/orgChart1"/>
    <dgm:cxn modelId="{136FC9A1-DA73-40E6-A23F-1578A241A3DB}" type="presParOf" srcId="{F246ACA9-92E2-4523-9B1B-3FD433955C13}" destId="{D3069AF2-B3DE-464B-99D4-3B166A28C429}" srcOrd="2" destOrd="0" presId="urn:microsoft.com/office/officeart/2005/8/layout/orgChart1"/>
    <dgm:cxn modelId="{58F61F33-749F-4270-BFCE-207CF5305670}" type="presParOf" srcId="{F246ACA9-92E2-4523-9B1B-3FD433955C13}" destId="{EBF72740-394C-4585-BDC9-3AE74CE73C49}" srcOrd="3" destOrd="0" presId="urn:microsoft.com/office/officeart/2005/8/layout/orgChart1"/>
    <dgm:cxn modelId="{7A401681-5DB7-45D9-87F7-460A2794FD9D}" type="presParOf" srcId="{EBF72740-394C-4585-BDC9-3AE74CE73C49}" destId="{4B6828ED-0CDE-4B98-AC2D-458A4C0470E9}" srcOrd="0" destOrd="0" presId="urn:microsoft.com/office/officeart/2005/8/layout/orgChart1"/>
    <dgm:cxn modelId="{09D8292D-6D98-41C4-863B-31B3F4782760}" type="presParOf" srcId="{4B6828ED-0CDE-4B98-AC2D-458A4C0470E9}" destId="{9B730D2B-A87B-4C14-851B-C0FF5651CE6D}" srcOrd="0" destOrd="0" presId="urn:microsoft.com/office/officeart/2005/8/layout/orgChart1"/>
    <dgm:cxn modelId="{AC32C851-4AF6-401E-A6EC-8C9435200C2D}" type="presParOf" srcId="{4B6828ED-0CDE-4B98-AC2D-458A4C0470E9}" destId="{7F5BFD6C-2321-49F4-9EB6-21AD1C8E7B6B}" srcOrd="1" destOrd="0" presId="urn:microsoft.com/office/officeart/2005/8/layout/orgChart1"/>
    <dgm:cxn modelId="{90C26422-6539-4D81-B61C-0F63D92E1A87}" type="presParOf" srcId="{EBF72740-394C-4585-BDC9-3AE74CE73C49}" destId="{97F35213-77F0-4022-A82A-46DF0E78B993}" srcOrd="1" destOrd="0" presId="urn:microsoft.com/office/officeart/2005/8/layout/orgChart1"/>
    <dgm:cxn modelId="{2D95528A-3560-40AA-9144-A390C3797DFE}" type="presParOf" srcId="{EBF72740-394C-4585-BDC9-3AE74CE73C49}" destId="{0E8F9105-67A3-4FC5-AB63-A97FED31ABF4}" srcOrd="2" destOrd="0" presId="urn:microsoft.com/office/officeart/2005/8/layout/orgChart1"/>
    <dgm:cxn modelId="{C8606978-37B5-4D14-8317-3786153D2607}" type="presParOf" srcId="{F246ACA9-92E2-4523-9B1B-3FD433955C13}" destId="{6EF9DBBB-3ED1-4CFD-A32D-E957756E15EF}" srcOrd="4" destOrd="0" presId="urn:microsoft.com/office/officeart/2005/8/layout/orgChart1"/>
    <dgm:cxn modelId="{8662D908-26F4-4DC3-B46F-E7BE9FA0EF4E}" type="presParOf" srcId="{F246ACA9-92E2-4523-9B1B-3FD433955C13}" destId="{47C9F785-E58E-430E-B3B3-601DD704BAD1}" srcOrd="5" destOrd="0" presId="urn:microsoft.com/office/officeart/2005/8/layout/orgChart1"/>
    <dgm:cxn modelId="{16C640AA-BA41-45B1-99CE-B8A6756C0D0A}" type="presParOf" srcId="{47C9F785-E58E-430E-B3B3-601DD704BAD1}" destId="{116904C4-4CC3-45F5-84E2-32F0A7DF75A4}" srcOrd="0" destOrd="0" presId="urn:microsoft.com/office/officeart/2005/8/layout/orgChart1"/>
    <dgm:cxn modelId="{E7982DB5-6E71-4F54-BA92-3B498D5D94AB}" type="presParOf" srcId="{116904C4-4CC3-45F5-84E2-32F0A7DF75A4}" destId="{05016A98-3A56-4585-A8D1-8AB52ACE973B}" srcOrd="0" destOrd="0" presId="urn:microsoft.com/office/officeart/2005/8/layout/orgChart1"/>
    <dgm:cxn modelId="{681DC643-39CF-4F61-B412-DF61513390BF}" type="presParOf" srcId="{116904C4-4CC3-45F5-84E2-32F0A7DF75A4}" destId="{55BB19AF-7B8D-4065-8CA1-37ED59A22267}" srcOrd="1" destOrd="0" presId="urn:microsoft.com/office/officeart/2005/8/layout/orgChart1"/>
    <dgm:cxn modelId="{A4075CEB-842D-44CB-909A-85877C6FECAB}" type="presParOf" srcId="{47C9F785-E58E-430E-B3B3-601DD704BAD1}" destId="{32637A6F-D4CA-4A16-82C2-24BED3A7A2E4}" srcOrd="1" destOrd="0" presId="urn:microsoft.com/office/officeart/2005/8/layout/orgChart1"/>
    <dgm:cxn modelId="{B6C33133-5940-46BE-9216-2ED6389A28AB}" type="presParOf" srcId="{47C9F785-E58E-430E-B3B3-601DD704BAD1}" destId="{E3FD5641-A96A-49BF-A3C5-E75DCF2BE134}" srcOrd="2" destOrd="0" presId="urn:microsoft.com/office/officeart/2005/8/layout/orgChart1"/>
    <dgm:cxn modelId="{495B00A1-23A1-4C2E-90B0-FAE243E7DD94}" type="presParOf" srcId="{F246ACA9-92E2-4523-9B1B-3FD433955C13}" destId="{4644CE0A-706F-4D07-8284-CFD340A03CCB}" srcOrd="6" destOrd="0" presId="urn:microsoft.com/office/officeart/2005/8/layout/orgChart1"/>
    <dgm:cxn modelId="{B5E1F04D-9C1C-4040-BA95-705C050BFE4E}" type="presParOf" srcId="{F246ACA9-92E2-4523-9B1B-3FD433955C13}" destId="{3A76F610-A5F0-487B-9E65-8ADD62637C14}" srcOrd="7" destOrd="0" presId="urn:microsoft.com/office/officeart/2005/8/layout/orgChart1"/>
    <dgm:cxn modelId="{F884C788-F91F-4EED-9B91-C035F5663EBC}" type="presParOf" srcId="{3A76F610-A5F0-487B-9E65-8ADD62637C14}" destId="{BF5A98E9-90D8-40B1-8E5C-DDFBAB616A1B}" srcOrd="0" destOrd="0" presId="urn:microsoft.com/office/officeart/2005/8/layout/orgChart1"/>
    <dgm:cxn modelId="{A3128793-871D-4095-9CDB-A565D04673CB}" type="presParOf" srcId="{BF5A98E9-90D8-40B1-8E5C-DDFBAB616A1B}" destId="{3244C538-25F6-45C8-9578-BE31CE4C0DCB}" srcOrd="0" destOrd="0" presId="urn:microsoft.com/office/officeart/2005/8/layout/orgChart1"/>
    <dgm:cxn modelId="{9348C702-581B-41F5-936A-E8F97B575B0A}" type="presParOf" srcId="{BF5A98E9-90D8-40B1-8E5C-DDFBAB616A1B}" destId="{1F7D5A6D-3A48-4939-91A4-4652944B1362}" srcOrd="1" destOrd="0" presId="urn:microsoft.com/office/officeart/2005/8/layout/orgChart1"/>
    <dgm:cxn modelId="{BF15C923-999C-4989-B922-A3BCA0967E94}" type="presParOf" srcId="{3A76F610-A5F0-487B-9E65-8ADD62637C14}" destId="{8C749BBC-38A5-46AC-AF06-FE2ACDB89AB5}" srcOrd="1" destOrd="0" presId="urn:microsoft.com/office/officeart/2005/8/layout/orgChart1"/>
    <dgm:cxn modelId="{41A7CB8D-5ED0-4A5B-9C38-CFEF6C4632ED}" type="presParOf" srcId="{3A76F610-A5F0-487B-9E65-8ADD62637C14}" destId="{DB9B2458-BA90-40C7-A1F7-F4CF35216DEF}" srcOrd="2" destOrd="0" presId="urn:microsoft.com/office/officeart/2005/8/layout/orgChart1"/>
    <dgm:cxn modelId="{B94E12B5-177B-48D7-A99F-7E4ED6533F96}" type="presParOf" srcId="{25E08C10-CB10-4B77-B9C7-CC32F0E084FB}" destId="{19430091-3CCA-469D-8087-049B06A6E2A9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6_2" csCatId="accent6" phldr="1"/>
      <dgm:spPr/>
      <dgm:t>
        <a:bodyPr/>
        <a:lstStyle/>
        <a:p>
          <a:endParaRPr lang="en-US"/>
        </a:p>
      </dgm:t>
    </dgm:pt>
    <dgm:pt modelId="{EA2C6F09-6287-4F53-92F9-4C8207E5E8A2}">
      <dgm:prSet phldrT="[Text]" custT="1"/>
      <dgm:spPr>
        <a:solidFill>
          <a:schemeClr val="accent5"/>
        </a:solidFill>
      </dgm:spPr>
      <dgm:t>
        <a:bodyPr/>
        <a:lstStyle/>
        <a:p>
          <a:r>
            <a:rPr lang="en-US" sz="1400" dirty="0"/>
            <a:t>NCTS Core Business (TRA)</a:t>
          </a:r>
        </a:p>
      </dgm:t>
    </dgm:pt>
    <dgm:pt modelId="{F616C323-EEF4-40CB-BA7B-2FE73BC29FFC}" type="parTrans" cxnId="{49912568-7949-4670-B257-39A955B7AE2C}">
      <dgm:prSet/>
      <dgm:spPr/>
      <dgm:t>
        <a:bodyPr/>
        <a:lstStyle/>
        <a:p>
          <a:endParaRPr lang="en-US"/>
        </a:p>
      </dgm:t>
    </dgm:pt>
    <dgm:pt modelId="{9636C91C-08ED-4BF8-9369-170A18E2D4D2}" type="sibTrans" cxnId="{49912568-7949-4670-B257-39A955B7AE2C}">
      <dgm:prSet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/>
      <dgm:t>
        <a:bodyPr/>
        <a:lstStyle/>
        <a:p>
          <a:r>
            <a:rPr lang="en-GB" sz="1200" b="0" kern="1200" dirty="0"/>
            <a:t>Specific Scenarios at </a:t>
          </a:r>
          <a:r>
            <a:rPr lang="en-GB" sz="1200" b="0" kern="1200" dirty="0">
              <a:solidFill>
                <a:prstClr val="white"/>
              </a:solidFill>
              <a:latin typeface="Calibri" panose="020F0502020204030204"/>
              <a:ea typeface="+mn-ea"/>
              <a:cs typeface="+mn-cs"/>
            </a:rPr>
            <a:t>Office</a:t>
          </a:r>
          <a:r>
            <a:rPr lang="en-GB" sz="1200" b="0" kern="1200" dirty="0"/>
            <a:t> of Departure (DEP)</a:t>
          </a:r>
          <a:endParaRPr lang="en-US" sz="1200" b="0" kern="1200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8D8E9166-68C1-41AA-8A50-B10D1333F02A}">
      <dgm:prSet custT="1"/>
      <dgm:spPr/>
      <dgm:t>
        <a:bodyPr/>
        <a:lstStyle/>
        <a:p>
          <a:r>
            <a:rPr lang="en-GB" sz="1200" dirty="0"/>
            <a:t>Specific Scenarios at Office of Transit (TRT)</a:t>
          </a:r>
          <a:endParaRPr lang="en-US" sz="1200" dirty="0"/>
        </a:p>
      </dgm:t>
    </dgm:pt>
    <dgm:pt modelId="{D70DD273-E3FB-47C0-9829-B93C707519EB}" type="parTrans" cxnId="{1FA14EEC-E755-4832-BF49-AE9B67757793}">
      <dgm:prSet/>
      <dgm:spPr/>
      <dgm:t>
        <a:bodyPr/>
        <a:lstStyle/>
        <a:p>
          <a:endParaRPr lang="en-US"/>
        </a:p>
      </dgm:t>
    </dgm:pt>
    <dgm:pt modelId="{BD422019-6BC8-4250-A85A-02562EFFECCF}" type="sibTrans" cxnId="{1FA14EEC-E755-4832-BF49-AE9B67757793}">
      <dgm:prSet/>
      <dgm:spPr/>
      <dgm:t>
        <a:bodyPr/>
        <a:lstStyle/>
        <a:p>
          <a:endParaRPr lang="en-US"/>
        </a:p>
      </dgm:t>
    </dgm:pt>
    <dgm:pt modelId="{C87B959D-5763-476F-9C31-24B2C9AF5FE9}">
      <dgm:prSet custT="1"/>
      <dgm:spPr/>
      <dgm:t>
        <a:bodyPr/>
        <a:lstStyle/>
        <a:p>
          <a:r>
            <a:rPr lang="en-GB" sz="1200" dirty="0"/>
            <a:t>Specific Scenarios at Office of Destination (DES)</a:t>
          </a:r>
          <a:endParaRPr lang="en-US" sz="1200" dirty="0"/>
        </a:p>
      </dgm:t>
    </dgm:pt>
    <dgm:pt modelId="{ECAED265-DC63-4689-93D0-CC8792CAE76D}" type="parTrans" cxnId="{091056F6-6647-4856-B7B0-193B14267E69}">
      <dgm:prSet/>
      <dgm:spPr/>
      <dgm:t>
        <a:bodyPr/>
        <a:lstStyle/>
        <a:p>
          <a:endParaRPr lang="en-US"/>
        </a:p>
      </dgm:t>
    </dgm:pt>
    <dgm:pt modelId="{2F53469A-DA01-4425-B3D6-754E30FE3D63}" type="sibTrans" cxnId="{091056F6-6647-4856-B7B0-193B14267E69}">
      <dgm:prSet/>
      <dgm:spPr/>
      <dgm:t>
        <a:bodyPr/>
        <a:lstStyle/>
        <a:p>
          <a:endParaRPr lang="en-US"/>
        </a:p>
      </dgm:t>
    </dgm:pt>
    <dgm:pt modelId="{CCD68A3C-8456-49F8-9A50-15B03E361BBE}">
      <dgm:prSet custT="1"/>
      <dgm:spPr>
        <a:solidFill>
          <a:schemeClr val="accent5"/>
        </a:solidFill>
      </dgm:spPr>
      <dgm:t>
        <a:bodyPr/>
        <a:lstStyle/>
        <a:p>
          <a:r>
            <a:rPr lang="en-GB" sz="1400"/>
            <a:t>NCTS Guarantee Management (GMN)</a:t>
          </a:r>
          <a:endParaRPr lang="en-US" sz="1400"/>
        </a:p>
      </dgm:t>
    </dgm:pt>
    <dgm:pt modelId="{BB424B53-D0D0-47D8-A398-79E0AE08B4AC}" type="parTrans" cxnId="{6541BFF0-7153-46E2-8459-0FAE5775E8D3}">
      <dgm:prSet/>
      <dgm:spPr/>
      <dgm:t>
        <a:bodyPr/>
        <a:lstStyle/>
        <a:p>
          <a:endParaRPr lang="en-US"/>
        </a:p>
      </dgm:t>
    </dgm:pt>
    <dgm:pt modelId="{E3DD0BF9-DB04-4C7A-95D8-2F0514FC3BC6}" type="sibTrans" cxnId="{6541BFF0-7153-46E2-8459-0FAE5775E8D3}">
      <dgm:prSet/>
      <dgm:spPr/>
      <dgm:t>
        <a:bodyPr/>
        <a:lstStyle/>
        <a:p>
          <a:endParaRPr lang="en-US"/>
        </a:p>
      </dgm:t>
    </dgm:pt>
    <dgm:pt modelId="{6995A87B-D0D8-4A6F-B6E0-DE09B4DBEECA}">
      <dgm:prSet custT="1"/>
      <dgm:spPr/>
      <dgm:t>
        <a:bodyPr/>
        <a:lstStyle/>
        <a:p>
          <a:r>
            <a:rPr lang="en-US" sz="1200" dirty="0"/>
            <a:t>Checking guarantee integrity (CGI)</a:t>
          </a:r>
        </a:p>
      </dgm:t>
    </dgm:pt>
    <dgm:pt modelId="{8CA423BF-D937-4378-987A-C1F403B9DEC3}" type="parTrans" cxnId="{9F0AD9FD-66C7-4D0E-9ECA-3EF6ED80C32B}">
      <dgm:prSet/>
      <dgm:spPr/>
      <dgm:t>
        <a:bodyPr/>
        <a:lstStyle/>
        <a:p>
          <a:endParaRPr lang="en-US"/>
        </a:p>
      </dgm:t>
    </dgm:pt>
    <dgm:pt modelId="{5C226398-4A81-4A69-A473-4468CAA32308}" type="sibTrans" cxnId="{9F0AD9FD-66C7-4D0E-9ECA-3EF6ED80C32B}">
      <dgm:prSet/>
      <dgm:spPr/>
      <dgm:t>
        <a:bodyPr/>
        <a:lstStyle/>
        <a:p>
          <a:endParaRPr lang="en-US"/>
        </a:p>
      </dgm:t>
    </dgm:pt>
    <dgm:pt modelId="{8079F0FC-E1E6-481A-8F9B-D953C32213DB}">
      <dgm:prSet custT="1"/>
      <dgm:spPr/>
      <dgm:t>
        <a:bodyPr/>
        <a:lstStyle/>
        <a:p>
          <a:r>
            <a:rPr lang="en-US" sz="1200" dirty="0"/>
            <a:t>Registration of guarantee usage (RGU)</a:t>
          </a:r>
        </a:p>
      </dgm:t>
    </dgm:pt>
    <dgm:pt modelId="{83FFEB6C-BAA7-42B4-A1C7-3C6E55BE6FDA}" type="parTrans" cxnId="{B5F64C37-4DA3-40E2-89E8-AB4C05821BA3}">
      <dgm:prSet/>
      <dgm:spPr/>
      <dgm:t>
        <a:bodyPr/>
        <a:lstStyle/>
        <a:p>
          <a:endParaRPr lang="en-US"/>
        </a:p>
      </dgm:t>
    </dgm:pt>
    <dgm:pt modelId="{C17C33F0-1D65-4E87-B529-E3B3CBB5FE00}" type="sibTrans" cxnId="{B5F64C37-4DA3-40E2-89E8-AB4C05821BA3}">
      <dgm:prSet/>
      <dgm:spPr/>
      <dgm:t>
        <a:bodyPr/>
        <a:lstStyle/>
        <a:p>
          <a:endParaRPr lang="en-US"/>
        </a:p>
      </dgm:t>
    </dgm:pt>
    <dgm:pt modelId="{993E1ECD-78F9-440A-84F2-FEC2C82CBF2F}">
      <dgm:prSet custT="1"/>
      <dgm:spPr/>
      <dgm:t>
        <a:bodyPr/>
        <a:lstStyle/>
        <a:p>
          <a:r>
            <a:rPr lang="en-US" sz="1200" dirty="0"/>
            <a:t>Credit of reference amount (CRA)</a:t>
          </a:r>
        </a:p>
      </dgm:t>
    </dgm:pt>
    <dgm:pt modelId="{1E9319EF-EF55-4F9E-9B05-8BC72CA10471}" type="parTrans" cxnId="{318BD651-FE73-4E06-B704-939546247256}">
      <dgm:prSet/>
      <dgm:spPr/>
      <dgm:t>
        <a:bodyPr/>
        <a:lstStyle/>
        <a:p>
          <a:endParaRPr lang="en-US"/>
        </a:p>
      </dgm:t>
    </dgm:pt>
    <dgm:pt modelId="{06759385-7E09-4997-940E-F68803589A91}" type="sibTrans" cxnId="{318BD651-FE73-4E06-B704-939546247256}">
      <dgm:prSet/>
      <dgm:spPr/>
      <dgm:t>
        <a:bodyPr/>
        <a:lstStyle/>
        <a:p>
          <a:endParaRPr lang="en-US"/>
        </a:p>
      </dgm:t>
    </dgm:pt>
    <dgm:pt modelId="{54063D89-E6EF-496C-9657-D15CD303BF4A}">
      <dgm:prSet custT="1"/>
      <dgm:spPr/>
      <dgm:t>
        <a:bodyPr/>
        <a:lstStyle/>
        <a:p>
          <a:r>
            <a:rPr lang="en-US" sz="1200" dirty="0"/>
            <a:t>Release of guarantee (RGR)</a:t>
          </a:r>
        </a:p>
      </dgm:t>
    </dgm:pt>
    <dgm:pt modelId="{E2DB9FAD-5D3A-430B-892A-498DE4C8319B}" type="parTrans" cxnId="{DA7A5E4C-F362-4B34-B112-A4F52757DF75}">
      <dgm:prSet/>
      <dgm:spPr/>
      <dgm:t>
        <a:bodyPr/>
        <a:lstStyle/>
        <a:p>
          <a:endParaRPr lang="en-US"/>
        </a:p>
      </dgm:t>
    </dgm:pt>
    <dgm:pt modelId="{EF597653-E561-4C20-928E-46D8579654B1}" type="sibTrans" cxnId="{DA7A5E4C-F362-4B34-B112-A4F52757DF75}">
      <dgm:prSet/>
      <dgm:spPr/>
      <dgm:t>
        <a:bodyPr/>
        <a:lstStyle/>
        <a:p>
          <a:endParaRPr lang="en-US"/>
        </a:p>
      </dgm:t>
    </dgm:pt>
    <dgm:pt modelId="{52166ACF-7A29-4F90-BE07-FD7878E22D6B}">
      <dgm:prSet custT="1"/>
      <dgm:spPr>
        <a:solidFill>
          <a:schemeClr val="accent5"/>
        </a:solidFill>
      </dgm:spPr>
      <dgm:t>
        <a:bodyPr/>
        <a:lstStyle/>
        <a:p>
          <a:r>
            <a:rPr lang="en-US" sz="1400" dirty="0"/>
            <a:t>NCTS Handle Enquiry &amp; Recovery (ENR)</a:t>
          </a:r>
        </a:p>
      </dgm:t>
    </dgm:pt>
    <dgm:pt modelId="{9DEF4BF9-7B24-425A-9B78-44F761CE627D}" type="parTrans" cxnId="{FFB8D127-B7E3-4BCD-B505-B7B2246ECDB6}">
      <dgm:prSet/>
      <dgm:spPr/>
      <dgm:t>
        <a:bodyPr/>
        <a:lstStyle/>
        <a:p>
          <a:endParaRPr lang="en-US"/>
        </a:p>
      </dgm:t>
    </dgm:pt>
    <dgm:pt modelId="{BE595FB4-81DF-4373-A358-A130CB83E2A2}" type="sibTrans" cxnId="{FFB8D127-B7E3-4BCD-B505-B7B2246ECDB6}">
      <dgm:prSet/>
      <dgm:spPr/>
      <dgm:t>
        <a:bodyPr/>
        <a:lstStyle/>
        <a:p>
          <a:endParaRPr lang="en-US"/>
        </a:p>
      </dgm:t>
    </dgm:pt>
    <dgm:pt modelId="{7C292479-6F06-4EDB-8D42-94644D7198C9}">
      <dgm:prSet custT="1"/>
      <dgm:spPr/>
      <dgm:t>
        <a:bodyPr/>
        <a:lstStyle/>
        <a:p>
          <a:r>
            <a:rPr lang="en-US" sz="1200" dirty="0"/>
            <a:t>Handle enquiry (ENQ)</a:t>
          </a:r>
        </a:p>
      </dgm:t>
    </dgm:pt>
    <dgm:pt modelId="{F0B20A37-63A9-4021-B471-B2582F014CA1}" type="parTrans" cxnId="{B0C28894-B90F-484F-9B99-8603BB6393E3}">
      <dgm:prSet/>
      <dgm:spPr/>
      <dgm:t>
        <a:bodyPr/>
        <a:lstStyle/>
        <a:p>
          <a:endParaRPr lang="en-US"/>
        </a:p>
      </dgm:t>
    </dgm:pt>
    <dgm:pt modelId="{76A2B3C9-84EE-49E5-ADF8-88439CFC44CC}" type="sibTrans" cxnId="{B0C28894-B90F-484F-9B99-8603BB6393E3}">
      <dgm:prSet/>
      <dgm:spPr/>
      <dgm:t>
        <a:bodyPr/>
        <a:lstStyle/>
        <a:p>
          <a:endParaRPr lang="en-US"/>
        </a:p>
      </dgm:t>
    </dgm:pt>
    <dgm:pt modelId="{8476DE0B-02A1-4915-8A70-FE084C01CCE4}">
      <dgm:prSet custT="1"/>
      <dgm:spPr/>
      <dgm:t>
        <a:bodyPr/>
        <a:lstStyle/>
        <a:p>
          <a:r>
            <a:rPr lang="en-US" sz="1200" dirty="0"/>
            <a:t>Handle recovery (REC)</a:t>
          </a:r>
        </a:p>
      </dgm:t>
    </dgm:pt>
    <dgm:pt modelId="{314459A6-FD53-4F76-A0F2-6958B0FFB593}" type="parTrans" cxnId="{7B46A543-D7CB-49C9-96AF-67ADD994ACFA}">
      <dgm:prSet/>
      <dgm:spPr/>
      <dgm:t>
        <a:bodyPr/>
        <a:lstStyle/>
        <a:p>
          <a:endParaRPr lang="en-US"/>
        </a:p>
      </dgm:t>
    </dgm:pt>
    <dgm:pt modelId="{8F995F4A-3191-4B37-BB39-BC7A378503C2}" type="sibTrans" cxnId="{7B46A543-D7CB-49C9-96AF-67ADD994ACFA}">
      <dgm:prSet/>
      <dgm:spPr/>
      <dgm:t>
        <a:bodyPr/>
        <a:lstStyle/>
        <a:p>
          <a:endParaRPr lang="en-US"/>
        </a:p>
      </dgm:t>
    </dgm:pt>
    <dgm:pt modelId="{28EF20F3-899C-41BC-AF69-573F716F9CA7}">
      <dgm:prSet custT="1"/>
      <dgm:spPr/>
      <dgm:t>
        <a:bodyPr/>
        <a:lstStyle/>
        <a:p>
          <a:r>
            <a:rPr lang="en-US" sz="1200" dirty="0"/>
            <a:t>Core flow (CFL)</a:t>
          </a:r>
        </a:p>
      </dgm:t>
    </dgm:pt>
    <dgm:pt modelId="{B7023FC0-A402-4B30-9FE7-3152F9DF798E}" type="sibTrans" cxnId="{151A0673-20D7-4418-AB04-BE158A688B73}">
      <dgm:prSet/>
      <dgm:spPr/>
      <dgm:t>
        <a:bodyPr/>
        <a:lstStyle/>
        <a:p>
          <a:endParaRPr lang="en-US"/>
        </a:p>
      </dgm:t>
    </dgm:pt>
    <dgm:pt modelId="{57AB142F-349F-4358-81AC-EA05714D80E2}" type="parTrans" cxnId="{151A0673-20D7-4418-AB04-BE158A688B73}">
      <dgm:prSet/>
      <dgm:spPr/>
      <dgm:t>
        <a:bodyPr/>
        <a:lstStyle/>
        <a:p>
          <a:endParaRPr lang="en-US"/>
        </a:p>
      </dgm:t>
    </dgm:pt>
    <dgm:pt modelId="{23B0E991-71D9-4229-8980-CEE9167DE7E5}">
      <dgm:prSet phldrT="[Text]" custT="1"/>
      <dgm:spPr>
        <a:solidFill>
          <a:schemeClr val="bg1">
            <a:lumMod val="50000"/>
          </a:schemeClr>
        </a:solidFill>
      </dgm:spPr>
      <dgm:t>
        <a:bodyPr/>
        <a:lstStyle/>
        <a:p>
          <a:r>
            <a:rPr lang="en-US" sz="1400" b="1" dirty="0"/>
            <a:t>NCTS</a:t>
          </a:r>
        </a:p>
      </dgm:t>
    </dgm:pt>
    <dgm:pt modelId="{2953357F-41F3-4F48-B024-9732E80DBBCB}" type="parTrans" cxnId="{453C2F6B-D656-47D8-ADF4-8905D02EAB9F}">
      <dgm:prSet/>
      <dgm:spPr/>
      <dgm:t>
        <a:bodyPr/>
        <a:lstStyle/>
        <a:p>
          <a:endParaRPr lang="en-US"/>
        </a:p>
      </dgm:t>
    </dgm:pt>
    <dgm:pt modelId="{9C440BC4-FA94-4209-852C-33F9DB46920C}" type="sibTrans" cxnId="{453C2F6B-D656-47D8-ADF4-8905D02EAB9F}">
      <dgm:prSet/>
      <dgm:spPr/>
      <dgm:t>
        <a:bodyPr/>
        <a:lstStyle/>
        <a:p>
          <a:endParaRPr lang="en-US"/>
        </a:p>
      </dgm:t>
    </dgm:pt>
    <dgm:pt modelId="{655664D1-00F7-425E-A385-772153F41FD7}">
      <dgm:prSet custT="1"/>
      <dgm:spPr/>
      <dgm:t>
        <a:bodyPr/>
        <a:lstStyle/>
        <a:p>
          <a:r>
            <a:rPr lang="en-GB" sz="1200" dirty="0"/>
            <a:t>Specific Scenarios for Incidents “</a:t>
          </a:r>
          <a:r>
            <a:rPr lang="en-GB" sz="1200" dirty="0" err="1"/>
            <a:t>En</a:t>
          </a:r>
          <a:r>
            <a:rPr lang="en-GB" sz="1200" dirty="0"/>
            <a:t> Route” (INC)</a:t>
          </a:r>
          <a:endParaRPr lang="en-US" sz="1200" dirty="0"/>
        </a:p>
      </dgm:t>
    </dgm:pt>
    <dgm:pt modelId="{5D45FE27-3255-4CC0-93EC-2468C0924130}" type="parTrans" cxnId="{77B7F88B-D34E-4174-95D9-8747821C085D}">
      <dgm:prSet/>
      <dgm:spPr/>
      <dgm:t>
        <a:bodyPr/>
        <a:lstStyle/>
        <a:p>
          <a:endParaRPr lang="en-GB"/>
        </a:p>
      </dgm:t>
    </dgm:pt>
    <dgm:pt modelId="{48284C3B-5321-4954-B233-70C85E731EBA}" type="sibTrans" cxnId="{77B7F88B-D34E-4174-95D9-8747821C085D}">
      <dgm:prSet/>
      <dgm:spPr/>
      <dgm:t>
        <a:bodyPr/>
        <a:lstStyle/>
        <a:p>
          <a:endParaRPr lang="en-GB"/>
        </a:p>
      </dgm:t>
    </dgm:pt>
    <dgm:pt modelId="{2AFB7925-F0FE-45D1-A720-F4662E83A04D}">
      <dgm:prSet custT="1"/>
      <dgm:spPr/>
      <dgm:t>
        <a:bodyPr/>
        <a:lstStyle/>
        <a:p>
          <a:r>
            <a:rPr lang="en-GB" sz="1200" dirty="0"/>
            <a:t>Possible Exceptions on the Common Domain (Exceptions of message sequencing in the Common Domain) (EXC)</a:t>
          </a:r>
          <a:endParaRPr lang="en-US" sz="1200" dirty="0"/>
        </a:p>
      </dgm:t>
    </dgm:pt>
    <dgm:pt modelId="{D9260C88-070F-4558-9CA2-F4C1270E81D5}" type="parTrans" cxnId="{0EBA8EE9-1AB9-4780-9F4D-74DEEDC67D1B}">
      <dgm:prSet/>
      <dgm:spPr/>
      <dgm:t>
        <a:bodyPr/>
        <a:lstStyle/>
        <a:p>
          <a:endParaRPr lang="en-GB"/>
        </a:p>
      </dgm:t>
    </dgm:pt>
    <dgm:pt modelId="{E35255FE-FD1A-4BE2-A8F1-38B79CC1BBD8}" type="sibTrans" cxnId="{0EBA8EE9-1AB9-4780-9F4D-74DEEDC67D1B}">
      <dgm:prSet/>
      <dgm:spPr/>
      <dgm:t>
        <a:bodyPr/>
        <a:lstStyle/>
        <a:p>
          <a:endParaRPr lang="en-GB"/>
        </a:p>
      </dgm:t>
    </dgm:pt>
    <dgm:pt modelId="{7ED9A04A-5577-4AC2-B9A6-582CDC35CAF9}">
      <dgm:prSet custT="1"/>
      <dgm:spPr/>
      <dgm:t>
        <a:bodyPr/>
        <a:lstStyle/>
        <a:p>
          <a:r>
            <a:rPr lang="en-US" sz="1200" dirty="0"/>
            <a:t>Export followed by transit (EFT)</a:t>
          </a:r>
        </a:p>
      </dgm:t>
    </dgm:pt>
    <dgm:pt modelId="{15DC0547-9BC0-4A10-A02C-A4FF673302BE}" type="parTrans" cxnId="{038845F4-B004-44EB-9A3D-36B132F9C7C7}">
      <dgm:prSet/>
      <dgm:spPr/>
      <dgm:t>
        <a:bodyPr/>
        <a:lstStyle/>
        <a:p>
          <a:endParaRPr lang="en-GB"/>
        </a:p>
      </dgm:t>
    </dgm:pt>
    <dgm:pt modelId="{23A44825-A97C-4471-84BF-DEE062A38BBA}" type="sibTrans" cxnId="{038845F4-B004-44EB-9A3D-36B132F9C7C7}">
      <dgm:prSet/>
      <dgm:spPr/>
      <dgm:t>
        <a:bodyPr/>
        <a:lstStyle/>
        <a:p>
          <a:endParaRPr lang="en-GB"/>
        </a:p>
      </dgm:t>
    </dgm:pt>
    <dgm:pt modelId="{579AB8D7-CE4C-43BF-84D4-AAF907AC0DC2}">
      <dgm:prSet custT="1"/>
      <dgm:spPr/>
      <dgm:t>
        <a:bodyPr/>
        <a:lstStyle/>
        <a:p>
          <a:r>
            <a:rPr lang="en-US" sz="1200" dirty="0"/>
            <a:t>Cancellation of guarantee usage (CGU)</a:t>
          </a:r>
        </a:p>
      </dgm:t>
    </dgm:pt>
    <dgm:pt modelId="{9F1E8E3F-A92F-498D-8CB0-D489F1182B47}" type="parTrans" cxnId="{15C60209-111E-4B63-A668-3DEB03349D01}">
      <dgm:prSet/>
      <dgm:spPr/>
      <dgm:t>
        <a:bodyPr/>
        <a:lstStyle/>
        <a:p>
          <a:endParaRPr lang="en-GB"/>
        </a:p>
      </dgm:t>
    </dgm:pt>
    <dgm:pt modelId="{58C106D5-27A1-47ED-8313-637EC5626FEC}" type="sibTrans" cxnId="{15C60209-111E-4B63-A668-3DEB03349D01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41B37CE7-12E8-40BA-A1BE-B0DC66EE1544}" type="pres">
      <dgm:prSet presAssocID="{23B0E991-71D9-4229-8980-CEE9167DE7E5}" presName="hierRoot1" presStyleCnt="0">
        <dgm:presLayoutVars>
          <dgm:hierBranch val="init"/>
        </dgm:presLayoutVars>
      </dgm:prSet>
      <dgm:spPr/>
    </dgm:pt>
    <dgm:pt modelId="{72CDF2EA-E25F-4407-8100-D25F7F55B29E}" type="pres">
      <dgm:prSet presAssocID="{23B0E991-71D9-4229-8980-CEE9167DE7E5}" presName="rootComposite1" presStyleCnt="0"/>
      <dgm:spPr/>
    </dgm:pt>
    <dgm:pt modelId="{C9069CBF-ED6C-4037-9853-FDF430421792}" type="pres">
      <dgm:prSet presAssocID="{23B0E991-71D9-4229-8980-CEE9167DE7E5}" presName="rootText1" presStyleLbl="node0" presStyleIdx="0" presStyleCnt="1" custLinFactY="53509" custLinFactNeighborY="100000">
        <dgm:presLayoutVars>
          <dgm:chPref val="3"/>
        </dgm:presLayoutVars>
      </dgm:prSet>
      <dgm:spPr/>
    </dgm:pt>
    <dgm:pt modelId="{B39D22F9-B043-41A8-839D-C51343008299}" type="pres">
      <dgm:prSet presAssocID="{23B0E991-71D9-4229-8980-CEE9167DE7E5}" presName="rootConnector1" presStyleLbl="node1" presStyleIdx="0" presStyleCnt="0"/>
      <dgm:spPr/>
    </dgm:pt>
    <dgm:pt modelId="{ADBC725B-9C26-43AF-889A-1E7FA8905AEC}" type="pres">
      <dgm:prSet presAssocID="{23B0E991-71D9-4229-8980-CEE9167DE7E5}" presName="hierChild2" presStyleCnt="0"/>
      <dgm:spPr/>
    </dgm:pt>
    <dgm:pt modelId="{D8C5EABB-EB51-4D54-B466-3F2803ED1752}" type="pres">
      <dgm:prSet presAssocID="{F616C323-EEF4-40CB-BA7B-2FE73BC29FFC}" presName="Name37" presStyleLbl="parChTrans1D2" presStyleIdx="0" presStyleCnt="3"/>
      <dgm:spPr/>
    </dgm:pt>
    <dgm:pt modelId="{820A6F15-777A-4756-BEA1-5789494D8F6A}" type="pres">
      <dgm:prSet presAssocID="{EA2C6F09-6287-4F53-92F9-4C8207E5E8A2}" presName="hierRoot2" presStyleCnt="0">
        <dgm:presLayoutVars>
          <dgm:hierBranch val="hang"/>
        </dgm:presLayoutVars>
      </dgm:prSet>
      <dgm:spPr/>
    </dgm:pt>
    <dgm:pt modelId="{BC9110D9-7DCA-4023-8517-66BEDE49C106}" type="pres">
      <dgm:prSet presAssocID="{EA2C6F09-6287-4F53-92F9-4C8207E5E8A2}" presName="rootComposite" presStyleCnt="0"/>
      <dgm:spPr/>
    </dgm:pt>
    <dgm:pt modelId="{B173D479-01F1-47EB-85E4-A8BF92614E2A}" type="pres">
      <dgm:prSet presAssocID="{EA2C6F09-6287-4F53-92F9-4C8207E5E8A2}" presName="rootText" presStyleLbl="node2" presStyleIdx="0" presStyleCnt="3" custLinFactY="45144" custLinFactNeighborX="-99473" custLinFactNeighborY="100000">
        <dgm:presLayoutVars>
          <dgm:chPref val="3"/>
        </dgm:presLayoutVars>
      </dgm:prSet>
      <dgm:spPr/>
    </dgm:pt>
    <dgm:pt modelId="{A6B2BA28-6C6D-4475-9C1D-9A6DC25FB299}" type="pres">
      <dgm:prSet presAssocID="{EA2C6F09-6287-4F53-92F9-4C8207E5E8A2}" presName="rootConnector" presStyleLbl="node2" presStyleIdx="0" presStyleCnt="3"/>
      <dgm:spPr/>
    </dgm:pt>
    <dgm:pt modelId="{939D5036-BD7A-484F-8A15-511BB43E3D67}" type="pres">
      <dgm:prSet presAssocID="{EA2C6F09-6287-4F53-92F9-4C8207E5E8A2}" presName="hierChild4" presStyleCnt="0"/>
      <dgm:spPr/>
    </dgm:pt>
    <dgm:pt modelId="{F5F08FBE-5C3F-467F-8942-C4B4B618A7F8}" type="pres">
      <dgm:prSet presAssocID="{57AB142F-349F-4358-81AC-EA05714D80E2}" presName="Name48" presStyleLbl="parChTrans1D3" presStyleIdx="0" presStyleCnt="14"/>
      <dgm:spPr/>
    </dgm:pt>
    <dgm:pt modelId="{6F7D771A-D26A-4618-9A2B-9B2150AC36AC}" type="pres">
      <dgm:prSet presAssocID="{28EF20F3-899C-41BC-AF69-573F716F9CA7}" presName="hierRoot2" presStyleCnt="0">
        <dgm:presLayoutVars>
          <dgm:hierBranch val="init"/>
        </dgm:presLayoutVars>
      </dgm:prSet>
      <dgm:spPr/>
    </dgm:pt>
    <dgm:pt modelId="{0C0AF5FA-F583-43ED-AFC4-2C20547AAC4C}" type="pres">
      <dgm:prSet presAssocID="{28EF20F3-899C-41BC-AF69-573F716F9CA7}" presName="rootComposite" presStyleCnt="0"/>
      <dgm:spPr/>
    </dgm:pt>
    <dgm:pt modelId="{E813BFC0-6050-45E6-A221-B81F4D61A453}" type="pres">
      <dgm:prSet presAssocID="{28EF20F3-899C-41BC-AF69-573F716F9CA7}" presName="rootText" presStyleLbl="node3" presStyleIdx="0" presStyleCnt="14" custScaleX="98850" custScaleY="83796" custLinFactX="-12373" custLinFactY="100000" custLinFactNeighborX="-100000" custLinFactNeighborY="121638">
        <dgm:presLayoutVars>
          <dgm:chPref val="3"/>
        </dgm:presLayoutVars>
      </dgm:prSet>
      <dgm:spPr/>
    </dgm:pt>
    <dgm:pt modelId="{3AC841B8-4D6F-4589-AFA0-1FDA20BC26B8}" type="pres">
      <dgm:prSet presAssocID="{28EF20F3-899C-41BC-AF69-573F716F9CA7}" presName="rootConnector" presStyleLbl="node3" presStyleIdx="0" presStyleCnt="14"/>
      <dgm:spPr/>
    </dgm:pt>
    <dgm:pt modelId="{5F69F281-9A24-40E7-8095-B34B03304EA7}" type="pres">
      <dgm:prSet presAssocID="{28EF20F3-899C-41BC-AF69-573F716F9CA7}" presName="hierChild4" presStyleCnt="0"/>
      <dgm:spPr/>
    </dgm:pt>
    <dgm:pt modelId="{E0856A82-27B8-4072-A7DF-72D35CB26450}" type="pres">
      <dgm:prSet presAssocID="{28EF20F3-899C-41BC-AF69-573F716F9CA7}" presName="hierChild5" presStyleCnt="0"/>
      <dgm:spPr/>
    </dgm:pt>
    <dgm:pt modelId="{6928BF5A-4221-44EA-9E16-EBB685D4DD0E}" type="pres">
      <dgm:prSet presAssocID="{0817DBA0-8B72-4F9A-9D86-1AC29AEE1619}" presName="Name48" presStyleLbl="parChTrans1D3" presStyleIdx="1" presStyleCnt="14"/>
      <dgm:spPr/>
    </dgm:pt>
    <dgm:pt modelId="{A42852DE-8463-4F5F-8922-AFC65B2968A7}" type="pres">
      <dgm:prSet presAssocID="{A74FF41F-1F24-4F50-94A9-E09C08177381}" presName="hierRoot2" presStyleCnt="0">
        <dgm:presLayoutVars>
          <dgm:hierBranch val="init"/>
        </dgm:presLayoutVars>
      </dgm:prSet>
      <dgm:spPr/>
    </dgm:pt>
    <dgm:pt modelId="{2E8F2922-4963-447C-BB2A-FEC35B95EA3E}" type="pres">
      <dgm:prSet presAssocID="{A74FF41F-1F24-4F50-94A9-E09C08177381}" presName="rootComposite" presStyleCnt="0"/>
      <dgm:spPr/>
    </dgm:pt>
    <dgm:pt modelId="{A18AC584-8377-43B3-B629-1B5EB8C5563E}" type="pres">
      <dgm:prSet presAssocID="{A74FF41F-1F24-4F50-94A9-E09C08177381}" presName="rootText" presStyleLbl="node3" presStyleIdx="1" presStyleCnt="14" custScaleX="106587" custScaleY="103008" custLinFactY="100000" custLinFactNeighborX="-91067" custLinFactNeighborY="121789">
        <dgm:presLayoutVars>
          <dgm:chPref val="3"/>
        </dgm:presLayoutVars>
      </dgm:prSet>
      <dgm:spPr/>
    </dgm:pt>
    <dgm:pt modelId="{AD50C96F-FB53-479E-A487-3A389279D333}" type="pres">
      <dgm:prSet presAssocID="{A74FF41F-1F24-4F50-94A9-E09C08177381}" presName="rootConnector" presStyleLbl="node3" presStyleIdx="1" presStyleCnt="14"/>
      <dgm:spPr/>
    </dgm:pt>
    <dgm:pt modelId="{8BF188C7-AF05-4F56-B786-567DC457BE8F}" type="pres">
      <dgm:prSet presAssocID="{A74FF41F-1F24-4F50-94A9-E09C08177381}" presName="hierChild4" presStyleCnt="0"/>
      <dgm:spPr/>
    </dgm:pt>
    <dgm:pt modelId="{A708E91F-5F78-4860-8BB8-3A76048C4251}" type="pres">
      <dgm:prSet presAssocID="{A74FF41F-1F24-4F50-94A9-E09C08177381}" presName="hierChild5" presStyleCnt="0"/>
      <dgm:spPr/>
    </dgm:pt>
    <dgm:pt modelId="{FF5BE1EF-A181-4A11-A8BF-067067DCDC93}" type="pres">
      <dgm:prSet presAssocID="{D70DD273-E3FB-47C0-9829-B93C707519EB}" presName="Name48" presStyleLbl="parChTrans1D3" presStyleIdx="2" presStyleCnt="14"/>
      <dgm:spPr/>
    </dgm:pt>
    <dgm:pt modelId="{5835F53D-6E3A-48E2-8C7B-5D643A4D7CBD}" type="pres">
      <dgm:prSet presAssocID="{8D8E9166-68C1-41AA-8A50-B10D1333F02A}" presName="hierRoot2" presStyleCnt="0">
        <dgm:presLayoutVars>
          <dgm:hierBranch val="init"/>
        </dgm:presLayoutVars>
      </dgm:prSet>
      <dgm:spPr/>
    </dgm:pt>
    <dgm:pt modelId="{F5DB29EC-18DA-4B70-827D-48B46154D93F}" type="pres">
      <dgm:prSet presAssocID="{8D8E9166-68C1-41AA-8A50-B10D1333F02A}" presName="rootComposite" presStyleCnt="0"/>
      <dgm:spPr/>
    </dgm:pt>
    <dgm:pt modelId="{8004EDB2-F0A0-4184-A6D8-A882C9BD4E8B}" type="pres">
      <dgm:prSet presAssocID="{8D8E9166-68C1-41AA-8A50-B10D1333F02A}" presName="rootText" presStyleLbl="node3" presStyleIdx="2" presStyleCnt="14" custScaleX="100246" custScaleY="83796" custLinFactX="-12379" custLinFactY="100000" custLinFactNeighborX="-100000" custLinFactNeighborY="103209">
        <dgm:presLayoutVars>
          <dgm:chPref val="3"/>
        </dgm:presLayoutVars>
      </dgm:prSet>
      <dgm:spPr/>
    </dgm:pt>
    <dgm:pt modelId="{A226633F-D6DF-4E1A-B841-C0C357C701B0}" type="pres">
      <dgm:prSet presAssocID="{8D8E9166-68C1-41AA-8A50-B10D1333F02A}" presName="rootConnector" presStyleLbl="node3" presStyleIdx="2" presStyleCnt="14"/>
      <dgm:spPr/>
    </dgm:pt>
    <dgm:pt modelId="{E773647C-0DE1-4EAE-B0AD-98BE1DF982E9}" type="pres">
      <dgm:prSet presAssocID="{8D8E9166-68C1-41AA-8A50-B10D1333F02A}" presName="hierChild4" presStyleCnt="0"/>
      <dgm:spPr/>
    </dgm:pt>
    <dgm:pt modelId="{AB7A0318-1893-48A4-AD2B-BDA04D597F64}" type="pres">
      <dgm:prSet presAssocID="{8D8E9166-68C1-41AA-8A50-B10D1333F02A}" presName="hierChild5" presStyleCnt="0"/>
      <dgm:spPr/>
    </dgm:pt>
    <dgm:pt modelId="{0F74180E-C259-4809-A301-1E54B487D7F1}" type="pres">
      <dgm:prSet presAssocID="{ECAED265-DC63-4689-93D0-CC8792CAE76D}" presName="Name48" presStyleLbl="parChTrans1D3" presStyleIdx="3" presStyleCnt="14"/>
      <dgm:spPr/>
    </dgm:pt>
    <dgm:pt modelId="{1200BB52-4B61-4C63-9C44-5A4CDC590E1F}" type="pres">
      <dgm:prSet presAssocID="{C87B959D-5763-476F-9C31-24B2C9AF5FE9}" presName="hierRoot2" presStyleCnt="0">
        <dgm:presLayoutVars>
          <dgm:hierBranch val="init"/>
        </dgm:presLayoutVars>
      </dgm:prSet>
      <dgm:spPr/>
    </dgm:pt>
    <dgm:pt modelId="{6705A8DB-5957-43FE-8E4A-76CA2D49F7C1}" type="pres">
      <dgm:prSet presAssocID="{C87B959D-5763-476F-9C31-24B2C9AF5FE9}" presName="rootComposite" presStyleCnt="0"/>
      <dgm:spPr/>
    </dgm:pt>
    <dgm:pt modelId="{724BA459-EA78-48B3-87F9-8331DA99B430}" type="pres">
      <dgm:prSet presAssocID="{C87B959D-5763-476F-9C31-24B2C9AF5FE9}" presName="rootText" presStyleLbl="node3" presStyleIdx="3" presStyleCnt="14" custScaleX="104306" custScaleY="83796" custLinFactY="100000" custLinFactNeighborX="-90520" custLinFactNeighborY="105395">
        <dgm:presLayoutVars>
          <dgm:chPref val="3"/>
        </dgm:presLayoutVars>
      </dgm:prSet>
      <dgm:spPr/>
    </dgm:pt>
    <dgm:pt modelId="{77D85017-3974-4D9C-821E-118A73003820}" type="pres">
      <dgm:prSet presAssocID="{C87B959D-5763-476F-9C31-24B2C9AF5FE9}" presName="rootConnector" presStyleLbl="node3" presStyleIdx="3" presStyleCnt="14"/>
      <dgm:spPr/>
    </dgm:pt>
    <dgm:pt modelId="{6C1E0724-DD66-44AA-B7FC-39CFA404FB48}" type="pres">
      <dgm:prSet presAssocID="{C87B959D-5763-476F-9C31-24B2C9AF5FE9}" presName="hierChild4" presStyleCnt="0"/>
      <dgm:spPr/>
    </dgm:pt>
    <dgm:pt modelId="{F1BE7B3B-B84E-4065-AA53-B95494C23847}" type="pres">
      <dgm:prSet presAssocID="{C87B959D-5763-476F-9C31-24B2C9AF5FE9}" presName="hierChild5" presStyleCnt="0"/>
      <dgm:spPr/>
    </dgm:pt>
    <dgm:pt modelId="{CB15F556-B9B8-4002-88DB-35B10F0C6DD9}" type="pres">
      <dgm:prSet presAssocID="{5D45FE27-3255-4CC0-93EC-2468C0924130}" presName="Name48" presStyleLbl="parChTrans1D3" presStyleIdx="4" presStyleCnt="14"/>
      <dgm:spPr/>
    </dgm:pt>
    <dgm:pt modelId="{9FF5E52E-B192-4667-A933-BE8EA26823AC}" type="pres">
      <dgm:prSet presAssocID="{655664D1-00F7-425E-A385-772153F41FD7}" presName="hierRoot2" presStyleCnt="0">
        <dgm:presLayoutVars>
          <dgm:hierBranch val="init"/>
        </dgm:presLayoutVars>
      </dgm:prSet>
      <dgm:spPr/>
    </dgm:pt>
    <dgm:pt modelId="{1E2AB31F-FB2F-423E-B4A5-E0FEE1B974D7}" type="pres">
      <dgm:prSet presAssocID="{655664D1-00F7-425E-A385-772153F41FD7}" presName="rootComposite" presStyleCnt="0"/>
      <dgm:spPr/>
    </dgm:pt>
    <dgm:pt modelId="{834EFC13-10F5-42F7-BCB3-5C9AB34E0827}" type="pres">
      <dgm:prSet presAssocID="{655664D1-00F7-425E-A385-772153F41FD7}" presName="rootText" presStyleLbl="node3" presStyleIdx="4" presStyleCnt="14" custScaleX="99745" custScaleY="83796" custLinFactX="-14565" custLinFactY="82574" custLinFactNeighborX="-100000" custLinFactNeighborY="100000">
        <dgm:presLayoutVars>
          <dgm:chPref val="3"/>
        </dgm:presLayoutVars>
      </dgm:prSet>
      <dgm:spPr/>
    </dgm:pt>
    <dgm:pt modelId="{05F402D2-66EE-4DE5-BF69-F697929038AC}" type="pres">
      <dgm:prSet presAssocID="{655664D1-00F7-425E-A385-772153F41FD7}" presName="rootConnector" presStyleLbl="node3" presStyleIdx="4" presStyleCnt="14"/>
      <dgm:spPr/>
    </dgm:pt>
    <dgm:pt modelId="{90352DF9-7958-44C2-8E6E-B0AD30BEEAF0}" type="pres">
      <dgm:prSet presAssocID="{655664D1-00F7-425E-A385-772153F41FD7}" presName="hierChild4" presStyleCnt="0"/>
      <dgm:spPr/>
    </dgm:pt>
    <dgm:pt modelId="{BFA26308-28D7-4989-BA7F-87F5A292BA32}" type="pres">
      <dgm:prSet presAssocID="{655664D1-00F7-425E-A385-772153F41FD7}" presName="hierChild5" presStyleCnt="0"/>
      <dgm:spPr/>
    </dgm:pt>
    <dgm:pt modelId="{957030DE-4224-4A93-9ED7-37EBC6F05DF1}" type="pres">
      <dgm:prSet presAssocID="{D9260C88-070F-4558-9CA2-F4C1270E81D5}" presName="Name48" presStyleLbl="parChTrans1D3" presStyleIdx="5" presStyleCnt="14"/>
      <dgm:spPr/>
    </dgm:pt>
    <dgm:pt modelId="{B2109CB7-0258-48C9-A907-31F50DED210F}" type="pres">
      <dgm:prSet presAssocID="{2AFB7925-F0FE-45D1-A720-F4662E83A04D}" presName="hierRoot2" presStyleCnt="0">
        <dgm:presLayoutVars>
          <dgm:hierBranch val="init"/>
        </dgm:presLayoutVars>
      </dgm:prSet>
      <dgm:spPr/>
    </dgm:pt>
    <dgm:pt modelId="{F8E1A684-D175-4246-B1BF-1179439068FF}" type="pres">
      <dgm:prSet presAssocID="{2AFB7925-F0FE-45D1-A720-F4662E83A04D}" presName="rootComposite" presStyleCnt="0"/>
      <dgm:spPr/>
    </dgm:pt>
    <dgm:pt modelId="{7B9D03AE-A19A-4607-806B-FD585C7A14FD}" type="pres">
      <dgm:prSet presAssocID="{2AFB7925-F0FE-45D1-A720-F4662E83A04D}" presName="rootText" presStyleLbl="node3" presStyleIdx="5" presStyleCnt="14" custScaleX="112071" custScaleY="112859" custLinFactY="82574" custLinFactNeighborX="-91066" custLinFactNeighborY="100000">
        <dgm:presLayoutVars>
          <dgm:chPref val="3"/>
        </dgm:presLayoutVars>
      </dgm:prSet>
      <dgm:spPr/>
    </dgm:pt>
    <dgm:pt modelId="{74384E3F-8BA2-4802-962C-3343DC3FDD02}" type="pres">
      <dgm:prSet presAssocID="{2AFB7925-F0FE-45D1-A720-F4662E83A04D}" presName="rootConnector" presStyleLbl="node3" presStyleIdx="5" presStyleCnt="14"/>
      <dgm:spPr/>
    </dgm:pt>
    <dgm:pt modelId="{8D7509C1-BB06-4639-9863-73FE3F8DF08A}" type="pres">
      <dgm:prSet presAssocID="{2AFB7925-F0FE-45D1-A720-F4662E83A04D}" presName="hierChild4" presStyleCnt="0"/>
      <dgm:spPr/>
    </dgm:pt>
    <dgm:pt modelId="{DF3E7113-F1DB-4ED3-A906-8AA503E4F3BD}" type="pres">
      <dgm:prSet presAssocID="{2AFB7925-F0FE-45D1-A720-F4662E83A04D}" presName="hierChild5" presStyleCnt="0"/>
      <dgm:spPr/>
    </dgm:pt>
    <dgm:pt modelId="{998BEA43-468D-40E5-BEC2-A074C4BFC8AA}" type="pres">
      <dgm:prSet presAssocID="{15DC0547-9BC0-4A10-A02C-A4FF673302BE}" presName="Name48" presStyleLbl="parChTrans1D3" presStyleIdx="6" presStyleCnt="14"/>
      <dgm:spPr/>
    </dgm:pt>
    <dgm:pt modelId="{DAB04C2B-FEE7-4E5F-8F2F-F9C200B007DE}" type="pres">
      <dgm:prSet presAssocID="{7ED9A04A-5577-4AC2-B9A6-582CDC35CAF9}" presName="hierRoot2" presStyleCnt="0">
        <dgm:presLayoutVars>
          <dgm:hierBranch val="init"/>
        </dgm:presLayoutVars>
      </dgm:prSet>
      <dgm:spPr/>
    </dgm:pt>
    <dgm:pt modelId="{FA010042-CD3E-4BFC-9D06-251127D5227B}" type="pres">
      <dgm:prSet presAssocID="{7ED9A04A-5577-4AC2-B9A6-582CDC35CAF9}" presName="rootComposite" presStyleCnt="0"/>
      <dgm:spPr/>
    </dgm:pt>
    <dgm:pt modelId="{8933BE8E-4B08-4ED0-BF72-EA38BCADE671}" type="pres">
      <dgm:prSet presAssocID="{7ED9A04A-5577-4AC2-B9A6-582CDC35CAF9}" presName="rootText" presStyleLbl="node3" presStyleIdx="6" presStyleCnt="14" custScaleX="94653" custScaleY="83796" custLinFactX="-13879" custLinFactY="47266" custLinFactNeighborX="-100000" custLinFactNeighborY="100000">
        <dgm:presLayoutVars>
          <dgm:chPref val="3"/>
        </dgm:presLayoutVars>
      </dgm:prSet>
      <dgm:spPr/>
    </dgm:pt>
    <dgm:pt modelId="{DCFD4983-A104-4145-9199-9D678DF2FDB0}" type="pres">
      <dgm:prSet presAssocID="{7ED9A04A-5577-4AC2-B9A6-582CDC35CAF9}" presName="rootConnector" presStyleLbl="node3" presStyleIdx="6" presStyleCnt="14"/>
      <dgm:spPr/>
    </dgm:pt>
    <dgm:pt modelId="{6C4A9C65-770D-4808-A193-EFE5FFF49C31}" type="pres">
      <dgm:prSet presAssocID="{7ED9A04A-5577-4AC2-B9A6-582CDC35CAF9}" presName="hierChild4" presStyleCnt="0"/>
      <dgm:spPr/>
    </dgm:pt>
    <dgm:pt modelId="{E0CCDAA5-DB17-4988-A2ED-CF0929B83948}" type="pres">
      <dgm:prSet presAssocID="{7ED9A04A-5577-4AC2-B9A6-582CDC35CAF9}" presName="hierChild5" presStyleCnt="0"/>
      <dgm:spPr/>
    </dgm:pt>
    <dgm:pt modelId="{4C1CA503-AC7A-4773-ADDA-19B0A33FDEEF}" type="pres">
      <dgm:prSet presAssocID="{EA2C6F09-6287-4F53-92F9-4C8207E5E8A2}" presName="hierChild5" presStyleCnt="0"/>
      <dgm:spPr/>
    </dgm:pt>
    <dgm:pt modelId="{24A97060-11CB-49F4-9339-669D8AA69D1E}" type="pres">
      <dgm:prSet presAssocID="{BB424B53-D0D0-47D8-A398-79E0AE08B4AC}" presName="Name37" presStyleLbl="parChTrans1D2" presStyleIdx="1" presStyleCnt="3"/>
      <dgm:spPr/>
    </dgm:pt>
    <dgm:pt modelId="{08A0E42F-99B9-41BF-95DD-E1922B2E3E48}" type="pres">
      <dgm:prSet presAssocID="{CCD68A3C-8456-49F8-9A50-15B03E361BBE}" presName="hierRoot2" presStyleCnt="0">
        <dgm:presLayoutVars>
          <dgm:hierBranch val="init"/>
        </dgm:presLayoutVars>
      </dgm:prSet>
      <dgm:spPr/>
    </dgm:pt>
    <dgm:pt modelId="{BAA0C6D9-BF47-4148-8550-DB0B4664EE10}" type="pres">
      <dgm:prSet presAssocID="{CCD68A3C-8456-49F8-9A50-15B03E361BBE}" presName="rootComposite" presStyleCnt="0"/>
      <dgm:spPr/>
    </dgm:pt>
    <dgm:pt modelId="{5DB9BB85-7001-4FB0-A97C-A81A649BF3FB}" type="pres">
      <dgm:prSet presAssocID="{CCD68A3C-8456-49F8-9A50-15B03E361BBE}" presName="rootText" presStyleLbl="node2" presStyleIdx="1" presStyleCnt="3" custLinFactX="1305" custLinFactY="41843" custLinFactNeighborX="100000" custLinFactNeighborY="100000">
        <dgm:presLayoutVars>
          <dgm:chPref val="3"/>
        </dgm:presLayoutVars>
      </dgm:prSet>
      <dgm:spPr/>
    </dgm:pt>
    <dgm:pt modelId="{D8EC20AB-73B8-47DD-A57F-76605B7DD5DC}" type="pres">
      <dgm:prSet presAssocID="{CCD68A3C-8456-49F8-9A50-15B03E361BBE}" presName="rootConnector" presStyleLbl="node2" presStyleIdx="1" presStyleCnt="3"/>
      <dgm:spPr/>
    </dgm:pt>
    <dgm:pt modelId="{FE6CF12F-7667-45FC-9685-1F53BA1ABD4E}" type="pres">
      <dgm:prSet presAssocID="{CCD68A3C-8456-49F8-9A50-15B03E361BBE}" presName="hierChild4" presStyleCnt="0"/>
      <dgm:spPr/>
    </dgm:pt>
    <dgm:pt modelId="{93AAF715-7D63-4DC6-B6CE-B0AFC1A894E6}" type="pres">
      <dgm:prSet presAssocID="{8CA423BF-D937-4378-987A-C1F403B9DEC3}" presName="Name37" presStyleLbl="parChTrans1D3" presStyleIdx="7" presStyleCnt="14"/>
      <dgm:spPr/>
    </dgm:pt>
    <dgm:pt modelId="{09EEBCDE-AD43-4634-85AF-4DB4C1A6DA2B}" type="pres">
      <dgm:prSet presAssocID="{6995A87B-D0D8-4A6F-B6E0-DE09B4DBEECA}" presName="hierRoot2" presStyleCnt="0">
        <dgm:presLayoutVars>
          <dgm:hierBranch val="init"/>
        </dgm:presLayoutVars>
      </dgm:prSet>
      <dgm:spPr/>
    </dgm:pt>
    <dgm:pt modelId="{41915A9A-694A-47F8-842F-1259AA6C4525}" type="pres">
      <dgm:prSet presAssocID="{6995A87B-D0D8-4A6F-B6E0-DE09B4DBEECA}" presName="rootComposite" presStyleCnt="0"/>
      <dgm:spPr/>
    </dgm:pt>
    <dgm:pt modelId="{F9D22A75-99FA-4CA0-A182-6D5B484E95A1}" type="pres">
      <dgm:prSet presAssocID="{6995A87B-D0D8-4A6F-B6E0-DE09B4DBEECA}" presName="rootText" presStyleLbl="node3" presStyleIdx="7" presStyleCnt="14" custLinFactX="5871" custLinFactY="35571" custLinFactNeighborX="100000" custLinFactNeighborY="100000">
        <dgm:presLayoutVars>
          <dgm:chPref val="3"/>
        </dgm:presLayoutVars>
      </dgm:prSet>
      <dgm:spPr/>
    </dgm:pt>
    <dgm:pt modelId="{8824817E-A4F2-434E-BF8E-4F6D067B8D30}" type="pres">
      <dgm:prSet presAssocID="{6995A87B-D0D8-4A6F-B6E0-DE09B4DBEECA}" presName="rootConnector" presStyleLbl="node3" presStyleIdx="7" presStyleCnt="14"/>
      <dgm:spPr/>
    </dgm:pt>
    <dgm:pt modelId="{F82DD495-928D-4252-9793-C085C4A7BBE7}" type="pres">
      <dgm:prSet presAssocID="{6995A87B-D0D8-4A6F-B6E0-DE09B4DBEECA}" presName="hierChild4" presStyleCnt="0"/>
      <dgm:spPr/>
    </dgm:pt>
    <dgm:pt modelId="{EAB0C06F-88D3-4C38-92A3-1DE28F8F7321}" type="pres">
      <dgm:prSet presAssocID="{6995A87B-D0D8-4A6F-B6E0-DE09B4DBEECA}" presName="hierChild5" presStyleCnt="0"/>
      <dgm:spPr/>
    </dgm:pt>
    <dgm:pt modelId="{172D17A3-ED87-4B65-9F6C-B538061D1389}" type="pres">
      <dgm:prSet presAssocID="{83FFEB6C-BAA7-42B4-A1C7-3C6E55BE6FDA}" presName="Name37" presStyleLbl="parChTrans1D3" presStyleIdx="8" presStyleCnt="14"/>
      <dgm:spPr/>
    </dgm:pt>
    <dgm:pt modelId="{EBF72740-394C-4585-BDC9-3AE74CE73C49}" type="pres">
      <dgm:prSet presAssocID="{8079F0FC-E1E6-481A-8F9B-D953C32213DB}" presName="hierRoot2" presStyleCnt="0">
        <dgm:presLayoutVars>
          <dgm:hierBranch val="init"/>
        </dgm:presLayoutVars>
      </dgm:prSet>
      <dgm:spPr/>
    </dgm:pt>
    <dgm:pt modelId="{4B6828ED-0CDE-4B98-AC2D-458A4C0470E9}" type="pres">
      <dgm:prSet presAssocID="{8079F0FC-E1E6-481A-8F9B-D953C32213DB}" presName="rootComposite" presStyleCnt="0"/>
      <dgm:spPr/>
    </dgm:pt>
    <dgm:pt modelId="{9B730D2B-A87B-4C14-851B-C0FF5651CE6D}" type="pres">
      <dgm:prSet presAssocID="{8079F0FC-E1E6-481A-8F9B-D953C32213DB}" presName="rootText" presStyleLbl="node3" presStyleIdx="8" presStyleCnt="14" custLinFactX="5871" custLinFactY="2383" custLinFactNeighborX="100000" custLinFactNeighborY="100000">
        <dgm:presLayoutVars>
          <dgm:chPref val="3"/>
        </dgm:presLayoutVars>
      </dgm:prSet>
      <dgm:spPr/>
    </dgm:pt>
    <dgm:pt modelId="{7F5BFD6C-2321-49F4-9EB6-21AD1C8E7B6B}" type="pres">
      <dgm:prSet presAssocID="{8079F0FC-E1E6-481A-8F9B-D953C32213DB}" presName="rootConnector" presStyleLbl="node3" presStyleIdx="8" presStyleCnt="14"/>
      <dgm:spPr/>
    </dgm:pt>
    <dgm:pt modelId="{97F35213-77F0-4022-A82A-46DF0E78B993}" type="pres">
      <dgm:prSet presAssocID="{8079F0FC-E1E6-481A-8F9B-D953C32213DB}" presName="hierChild4" presStyleCnt="0"/>
      <dgm:spPr/>
    </dgm:pt>
    <dgm:pt modelId="{0E8F9105-67A3-4FC5-AB63-A97FED31ABF4}" type="pres">
      <dgm:prSet presAssocID="{8079F0FC-E1E6-481A-8F9B-D953C32213DB}" presName="hierChild5" presStyleCnt="0"/>
      <dgm:spPr/>
    </dgm:pt>
    <dgm:pt modelId="{84462F10-ADE6-4ACD-99D7-7782A3A58318}" type="pres">
      <dgm:prSet presAssocID="{1E9319EF-EF55-4F9E-9B05-8BC72CA10471}" presName="Name37" presStyleLbl="parChTrans1D3" presStyleIdx="9" presStyleCnt="14"/>
      <dgm:spPr/>
    </dgm:pt>
    <dgm:pt modelId="{47C9F785-E58E-430E-B3B3-601DD704BAD1}" type="pres">
      <dgm:prSet presAssocID="{993E1ECD-78F9-440A-84F2-FEC2C82CBF2F}" presName="hierRoot2" presStyleCnt="0">
        <dgm:presLayoutVars>
          <dgm:hierBranch val="init"/>
        </dgm:presLayoutVars>
      </dgm:prSet>
      <dgm:spPr/>
    </dgm:pt>
    <dgm:pt modelId="{116904C4-4CC3-45F5-84E2-32F0A7DF75A4}" type="pres">
      <dgm:prSet presAssocID="{993E1ECD-78F9-440A-84F2-FEC2C82CBF2F}" presName="rootComposite" presStyleCnt="0"/>
      <dgm:spPr/>
    </dgm:pt>
    <dgm:pt modelId="{05016A98-3A56-4585-A8D1-8AB52ACE973B}" type="pres">
      <dgm:prSet presAssocID="{993E1ECD-78F9-440A-84F2-FEC2C82CBF2F}" presName="rootText" presStyleLbl="node3" presStyleIdx="9" presStyleCnt="14" custLinFactX="5484" custLinFactNeighborX="100000" custLinFactNeighborY="67311">
        <dgm:presLayoutVars>
          <dgm:chPref val="3"/>
        </dgm:presLayoutVars>
      </dgm:prSet>
      <dgm:spPr/>
    </dgm:pt>
    <dgm:pt modelId="{55BB19AF-7B8D-4065-8CA1-37ED59A22267}" type="pres">
      <dgm:prSet presAssocID="{993E1ECD-78F9-440A-84F2-FEC2C82CBF2F}" presName="rootConnector" presStyleLbl="node3" presStyleIdx="9" presStyleCnt="14"/>
      <dgm:spPr/>
    </dgm:pt>
    <dgm:pt modelId="{32637A6F-D4CA-4A16-82C2-24BED3A7A2E4}" type="pres">
      <dgm:prSet presAssocID="{993E1ECD-78F9-440A-84F2-FEC2C82CBF2F}" presName="hierChild4" presStyleCnt="0"/>
      <dgm:spPr/>
    </dgm:pt>
    <dgm:pt modelId="{E3FD5641-A96A-49BF-A3C5-E75DCF2BE134}" type="pres">
      <dgm:prSet presAssocID="{993E1ECD-78F9-440A-84F2-FEC2C82CBF2F}" presName="hierChild5" presStyleCnt="0"/>
      <dgm:spPr/>
    </dgm:pt>
    <dgm:pt modelId="{8498A83B-EBCF-4E15-AB56-4FD0D1727BAD}" type="pres">
      <dgm:prSet presAssocID="{E2DB9FAD-5D3A-430B-892A-498DE4C8319B}" presName="Name37" presStyleLbl="parChTrans1D3" presStyleIdx="10" presStyleCnt="14"/>
      <dgm:spPr/>
    </dgm:pt>
    <dgm:pt modelId="{3A76F610-A5F0-487B-9E65-8ADD62637C14}" type="pres">
      <dgm:prSet presAssocID="{54063D89-E6EF-496C-9657-D15CD303BF4A}" presName="hierRoot2" presStyleCnt="0">
        <dgm:presLayoutVars>
          <dgm:hierBranch val="init"/>
        </dgm:presLayoutVars>
      </dgm:prSet>
      <dgm:spPr/>
    </dgm:pt>
    <dgm:pt modelId="{BF5A98E9-90D8-40B1-8E5C-DDFBAB616A1B}" type="pres">
      <dgm:prSet presAssocID="{54063D89-E6EF-496C-9657-D15CD303BF4A}" presName="rootComposite" presStyleCnt="0"/>
      <dgm:spPr/>
    </dgm:pt>
    <dgm:pt modelId="{3244C538-25F6-45C8-9578-BE31CE4C0DCB}" type="pres">
      <dgm:prSet presAssocID="{54063D89-E6EF-496C-9657-D15CD303BF4A}" presName="rootText" presStyleLbl="node3" presStyleIdx="10" presStyleCnt="14" custLinFactX="5484" custLinFactNeighborX="100000" custLinFactNeighborY="28977">
        <dgm:presLayoutVars>
          <dgm:chPref val="3"/>
        </dgm:presLayoutVars>
      </dgm:prSet>
      <dgm:spPr/>
    </dgm:pt>
    <dgm:pt modelId="{1F7D5A6D-3A48-4939-91A4-4652944B1362}" type="pres">
      <dgm:prSet presAssocID="{54063D89-E6EF-496C-9657-D15CD303BF4A}" presName="rootConnector" presStyleLbl="node3" presStyleIdx="10" presStyleCnt="14"/>
      <dgm:spPr/>
    </dgm:pt>
    <dgm:pt modelId="{8C749BBC-38A5-46AC-AF06-FE2ACDB89AB5}" type="pres">
      <dgm:prSet presAssocID="{54063D89-E6EF-496C-9657-D15CD303BF4A}" presName="hierChild4" presStyleCnt="0"/>
      <dgm:spPr/>
    </dgm:pt>
    <dgm:pt modelId="{DB9B2458-BA90-40C7-A1F7-F4CF35216DEF}" type="pres">
      <dgm:prSet presAssocID="{54063D89-E6EF-496C-9657-D15CD303BF4A}" presName="hierChild5" presStyleCnt="0"/>
      <dgm:spPr/>
    </dgm:pt>
    <dgm:pt modelId="{DE2F2C51-C2E7-4F1C-9F71-47F6855D25C4}" type="pres">
      <dgm:prSet presAssocID="{9F1E8E3F-A92F-498D-8CB0-D489F1182B47}" presName="Name37" presStyleLbl="parChTrans1D3" presStyleIdx="11" presStyleCnt="14"/>
      <dgm:spPr/>
    </dgm:pt>
    <dgm:pt modelId="{AC30919A-38D2-416A-88F8-9A4616E71DD0}" type="pres">
      <dgm:prSet presAssocID="{579AB8D7-CE4C-43BF-84D4-AAF907AC0DC2}" presName="hierRoot2" presStyleCnt="0">
        <dgm:presLayoutVars>
          <dgm:hierBranch val="init"/>
        </dgm:presLayoutVars>
      </dgm:prSet>
      <dgm:spPr/>
    </dgm:pt>
    <dgm:pt modelId="{A64EB136-5FF3-4827-9BFA-82F5590CA353}" type="pres">
      <dgm:prSet presAssocID="{579AB8D7-CE4C-43BF-84D4-AAF907AC0DC2}" presName="rootComposite" presStyleCnt="0"/>
      <dgm:spPr/>
    </dgm:pt>
    <dgm:pt modelId="{5D68D84F-8C16-4088-8597-F9DD8B8F1A8D}" type="pres">
      <dgm:prSet presAssocID="{579AB8D7-CE4C-43BF-84D4-AAF907AC0DC2}" presName="rootText" presStyleLbl="node3" presStyleIdx="11" presStyleCnt="14" custScaleY="110000" custLinFactX="5484" custLinFactNeighborX="100000" custLinFactNeighborY="-8436">
        <dgm:presLayoutVars>
          <dgm:chPref val="3"/>
        </dgm:presLayoutVars>
      </dgm:prSet>
      <dgm:spPr/>
    </dgm:pt>
    <dgm:pt modelId="{C872F457-D4C9-4DF9-BCC4-987EF2968962}" type="pres">
      <dgm:prSet presAssocID="{579AB8D7-CE4C-43BF-84D4-AAF907AC0DC2}" presName="rootConnector" presStyleLbl="node3" presStyleIdx="11" presStyleCnt="14"/>
      <dgm:spPr/>
    </dgm:pt>
    <dgm:pt modelId="{41BD0D38-6B73-438D-B0CC-6AD8DCB3F504}" type="pres">
      <dgm:prSet presAssocID="{579AB8D7-CE4C-43BF-84D4-AAF907AC0DC2}" presName="hierChild4" presStyleCnt="0"/>
      <dgm:spPr/>
    </dgm:pt>
    <dgm:pt modelId="{08181D96-B628-45C6-8F5D-E5E002369CEE}" type="pres">
      <dgm:prSet presAssocID="{579AB8D7-CE4C-43BF-84D4-AAF907AC0DC2}" presName="hierChild5" presStyleCnt="0"/>
      <dgm:spPr/>
    </dgm:pt>
    <dgm:pt modelId="{1EBCC32B-BC2D-4729-A6A0-7F307207AF1D}" type="pres">
      <dgm:prSet presAssocID="{CCD68A3C-8456-49F8-9A50-15B03E361BBE}" presName="hierChild5" presStyleCnt="0"/>
      <dgm:spPr/>
    </dgm:pt>
    <dgm:pt modelId="{C76FDBCF-603C-4B76-939D-B8AFC0BBCF19}" type="pres">
      <dgm:prSet presAssocID="{9DEF4BF9-7B24-425A-9B78-44F761CE627D}" presName="Name37" presStyleLbl="parChTrans1D2" presStyleIdx="2" presStyleCnt="3"/>
      <dgm:spPr/>
    </dgm:pt>
    <dgm:pt modelId="{70F9A9DF-AF9A-4FEE-BB5C-0300128FCD96}" type="pres">
      <dgm:prSet presAssocID="{52166ACF-7A29-4F90-BE07-FD7878E22D6B}" presName="hierRoot2" presStyleCnt="0">
        <dgm:presLayoutVars>
          <dgm:hierBranch val="init"/>
        </dgm:presLayoutVars>
      </dgm:prSet>
      <dgm:spPr/>
    </dgm:pt>
    <dgm:pt modelId="{3A8A018D-2D0D-4247-A268-3CE52754FF3C}" type="pres">
      <dgm:prSet presAssocID="{52166ACF-7A29-4F90-BE07-FD7878E22D6B}" presName="rootComposite" presStyleCnt="0"/>
      <dgm:spPr/>
    </dgm:pt>
    <dgm:pt modelId="{D2FA695F-F657-40DD-8A4C-1E98F5B084D3}" type="pres">
      <dgm:prSet presAssocID="{52166ACF-7A29-4F90-BE07-FD7878E22D6B}" presName="rootText" presStyleLbl="node2" presStyleIdx="2" presStyleCnt="3" custLinFactX="8714" custLinFactY="40684" custLinFactNeighborX="100000" custLinFactNeighborY="100000">
        <dgm:presLayoutVars>
          <dgm:chPref val="3"/>
        </dgm:presLayoutVars>
      </dgm:prSet>
      <dgm:spPr/>
    </dgm:pt>
    <dgm:pt modelId="{C6839111-3B27-4BB6-84FD-1994CD22C87B}" type="pres">
      <dgm:prSet presAssocID="{52166ACF-7A29-4F90-BE07-FD7878E22D6B}" presName="rootConnector" presStyleLbl="node2" presStyleIdx="2" presStyleCnt="3"/>
      <dgm:spPr/>
    </dgm:pt>
    <dgm:pt modelId="{253401C5-765E-4181-B785-9AE768663772}" type="pres">
      <dgm:prSet presAssocID="{52166ACF-7A29-4F90-BE07-FD7878E22D6B}" presName="hierChild4" presStyleCnt="0"/>
      <dgm:spPr/>
    </dgm:pt>
    <dgm:pt modelId="{22A76869-2DFB-482C-9371-E7A946AA82D7}" type="pres">
      <dgm:prSet presAssocID="{F0B20A37-63A9-4021-B471-B2582F014CA1}" presName="Name37" presStyleLbl="parChTrans1D3" presStyleIdx="12" presStyleCnt="14"/>
      <dgm:spPr/>
    </dgm:pt>
    <dgm:pt modelId="{DEEB1E2F-2D23-4DDC-B95F-8BF0AA781962}" type="pres">
      <dgm:prSet presAssocID="{7C292479-6F06-4EDB-8D42-94644D7198C9}" presName="hierRoot2" presStyleCnt="0">
        <dgm:presLayoutVars>
          <dgm:hierBranch val="init"/>
        </dgm:presLayoutVars>
      </dgm:prSet>
      <dgm:spPr/>
    </dgm:pt>
    <dgm:pt modelId="{1C4396E4-ADDD-407A-AB3D-5CCC1921E71C}" type="pres">
      <dgm:prSet presAssocID="{7C292479-6F06-4EDB-8D42-94644D7198C9}" presName="rootComposite" presStyleCnt="0"/>
      <dgm:spPr/>
    </dgm:pt>
    <dgm:pt modelId="{ACE79B64-B829-4157-A332-E159AC407D54}" type="pres">
      <dgm:prSet presAssocID="{7C292479-6F06-4EDB-8D42-94644D7198C9}" presName="rootText" presStyleLbl="node3" presStyleIdx="12" presStyleCnt="14" custLinFactX="6878" custLinFactY="100000" custLinFactNeighborX="100000" custLinFactNeighborY="135571">
        <dgm:presLayoutVars>
          <dgm:chPref val="3"/>
        </dgm:presLayoutVars>
      </dgm:prSet>
      <dgm:spPr/>
    </dgm:pt>
    <dgm:pt modelId="{4635130E-4E15-4076-8690-639A69F86414}" type="pres">
      <dgm:prSet presAssocID="{7C292479-6F06-4EDB-8D42-94644D7198C9}" presName="rootConnector" presStyleLbl="node3" presStyleIdx="12" presStyleCnt="14"/>
      <dgm:spPr/>
    </dgm:pt>
    <dgm:pt modelId="{C77C0B79-D0F8-4F27-974C-77CBC5BE08FA}" type="pres">
      <dgm:prSet presAssocID="{7C292479-6F06-4EDB-8D42-94644D7198C9}" presName="hierChild4" presStyleCnt="0"/>
      <dgm:spPr/>
    </dgm:pt>
    <dgm:pt modelId="{1F9DBC46-E2C9-4C5F-9A58-F6D006C26977}" type="pres">
      <dgm:prSet presAssocID="{7C292479-6F06-4EDB-8D42-94644D7198C9}" presName="hierChild5" presStyleCnt="0"/>
      <dgm:spPr/>
    </dgm:pt>
    <dgm:pt modelId="{AFBF0562-B6C9-4239-B38F-714C99CC9748}" type="pres">
      <dgm:prSet presAssocID="{314459A6-FD53-4F76-A0F2-6958B0FFB593}" presName="Name37" presStyleLbl="parChTrans1D3" presStyleIdx="13" presStyleCnt="14"/>
      <dgm:spPr/>
    </dgm:pt>
    <dgm:pt modelId="{F439BB04-3127-4A67-92B2-6DD798A83A8B}" type="pres">
      <dgm:prSet presAssocID="{8476DE0B-02A1-4915-8A70-FE084C01CCE4}" presName="hierRoot2" presStyleCnt="0">
        <dgm:presLayoutVars>
          <dgm:hierBranch val="init"/>
        </dgm:presLayoutVars>
      </dgm:prSet>
      <dgm:spPr/>
    </dgm:pt>
    <dgm:pt modelId="{B5F31109-75ED-4263-BA91-D8F384A80116}" type="pres">
      <dgm:prSet presAssocID="{8476DE0B-02A1-4915-8A70-FE084C01CCE4}" presName="rootComposite" presStyleCnt="0"/>
      <dgm:spPr/>
    </dgm:pt>
    <dgm:pt modelId="{05806F98-024C-44F8-8214-D43827AC25C3}" type="pres">
      <dgm:prSet presAssocID="{8476DE0B-02A1-4915-8A70-FE084C01CCE4}" presName="rootText" presStyleLbl="node3" presStyleIdx="13" presStyleCnt="14" custLinFactX="6878" custLinFactY="100000" custLinFactNeighborX="100000" custLinFactNeighborY="122078">
        <dgm:presLayoutVars>
          <dgm:chPref val="3"/>
        </dgm:presLayoutVars>
      </dgm:prSet>
      <dgm:spPr/>
    </dgm:pt>
    <dgm:pt modelId="{6B868A12-9017-4267-B81A-6116855A1D7A}" type="pres">
      <dgm:prSet presAssocID="{8476DE0B-02A1-4915-8A70-FE084C01CCE4}" presName="rootConnector" presStyleLbl="node3" presStyleIdx="13" presStyleCnt="14"/>
      <dgm:spPr/>
    </dgm:pt>
    <dgm:pt modelId="{BBFE6292-8EB6-4B30-BA8E-6D5B08163448}" type="pres">
      <dgm:prSet presAssocID="{8476DE0B-02A1-4915-8A70-FE084C01CCE4}" presName="hierChild4" presStyleCnt="0"/>
      <dgm:spPr/>
    </dgm:pt>
    <dgm:pt modelId="{EE6579B9-93AC-4E67-A211-8EDE2A508131}" type="pres">
      <dgm:prSet presAssocID="{8476DE0B-02A1-4915-8A70-FE084C01CCE4}" presName="hierChild5" presStyleCnt="0"/>
      <dgm:spPr/>
    </dgm:pt>
    <dgm:pt modelId="{44474FA9-E0AE-4C34-99FB-FE1EDCBF58F8}" type="pres">
      <dgm:prSet presAssocID="{52166ACF-7A29-4F90-BE07-FD7878E22D6B}" presName="hierChild5" presStyleCnt="0"/>
      <dgm:spPr/>
    </dgm:pt>
    <dgm:pt modelId="{E51C7B8F-DDED-43A3-A94B-7FBC682F2F45}" type="pres">
      <dgm:prSet presAssocID="{23B0E991-71D9-4229-8980-CEE9167DE7E5}" presName="hierChild3" presStyleCnt="0"/>
      <dgm:spPr/>
    </dgm:pt>
  </dgm:ptLst>
  <dgm:cxnLst>
    <dgm:cxn modelId="{2A78F302-5563-4F24-B63F-11C337E6344F}" type="presOf" srcId="{D9260C88-070F-4558-9CA2-F4C1270E81D5}" destId="{957030DE-4224-4A93-9ED7-37EBC6F05DF1}" srcOrd="0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15C60209-111E-4B63-A668-3DEB03349D01}" srcId="{CCD68A3C-8456-49F8-9A50-15B03E361BBE}" destId="{579AB8D7-CE4C-43BF-84D4-AAF907AC0DC2}" srcOrd="4" destOrd="0" parTransId="{9F1E8E3F-A92F-498D-8CB0-D489F1182B47}" sibTransId="{58C106D5-27A1-47ED-8313-637EC5626FEC}"/>
    <dgm:cxn modelId="{3BAFA10B-A75E-44B2-A921-D7CA999A32ED}" type="presOf" srcId="{D70DD273-E3FB-47C0-9829-B93C707519EB}" destId="{FF5BE1EF-A181-4A11-A8BF-067067DCDC93}" srcOrd="0" destOrd="0" presId="urn:microsoft.com/office/officeart/2005/8/layout/orgChart1"/>
    <dgm:cxn modelId="{7553070E-B0B3-46B8-A599-5637847F42A5}" type="presOf" srcId="{8079F0FC-E1E6-481A-8F9B-D953C32213DB}" destId="{7F5BFD6C-2321-49F4-9EB6-21AD1C8E7B6B}" srcOrd="1" destOrd="0" presId="urn:microsoft.com/office/officeart/2005/8/layout/orgChart1"/>
    <dgm:cxn modelId="{425DBA0F-A3D1-4950-BA9C-E2E2E99DFEC1}" type="presOf" srcId="{5D45FE27-3255-4CC0-93EC-2468C0924130}" destId="{CB15F556-B9B8-4002-88DB-35B10F0C6DD9}" srcOrd="0" destOrd="0" presId="urn:microsoft.com/office/officeart/2005/8/layout/orgChart1"/>
    <dgm:cxn modelId="{4E05F112-A28D-42B9-8BFD-5FEC4EF1E512}" type="presOf" srcId="{23B0E991-71D9-4229-8980-CEE9167DE7E5}" destId="{B39D22F9-B043-41A8-839D-C51343008299}" srcOrd="1" destOrd="0" presId="urn:microsoft.com/office/officeart/2005/8/layout/orgChart1"/>
    <dgm:cxn modelId="{66F83213-9621-46CA-B802-F478B1EEBEDC}" type="presOf" srcId="{F0B20A37-63A9-4021-B471-B2582F014CA1}" destId="{22A76869-2DFB-482C-9371-E7A946AA82D7}" srcOrd="0" destOrd="0" presId="urn:microsoft.com/office/officeart/2005/8/layout/orgChart1"/>
    <dgm:cxn modelId="{5F09CC16-FF2D-4026-AB5F-8EF4A35ACEF6}" type="presOf" srcId="{1E9319EF-EF55-4F9E-9B05-8BC72CA10471}" destId="{84462F10-ADE6-4ACD-99D7-7782A3A58318}" srcOrd="0" destOrd="0" presId="urn:microsoft.com/office/officeart/2005/8/layout/orgChart1"/>
    <dgm:cxn modelId="{06843717-7AC7-4EFD-B738-2722C3E6DE7E}" type="presOf" srcId="{8CA423BF-D937-4378-987A-C1F403B9DEC3}" destId="{93AAF715-7D63-4DC6-B6CE-B0AFC1A894E6}" srcOrd="0" destOrd="0" presId="urn:microsoft.com/office/officeart/2005/8/layout/orgChart1"/>
    <dgm:cxn modelId="{1978D11E-9B59-40A6-95E3-EE0324595AC8}" type="presOf" srcId="{579AB8D7-CE4C-43BF-84D4-AAF907AC0DC2}" destId="{C872F457-D4C9-4DF9-BCC4-987EF2968962}" srcOrd="1" destOrd="0" presId="urn:microsoft.com/office/officeart/2005/8/layout/orgChart1"/>
    <dgm:cxn modelId="{8A19E720-C0B7-4202-A145-2E0A6D453ACC}" type="presOf" srcId="{BB424B53-D0D0-47D8-A398-79E0AE08B4AC}" destId="{24A97060-11CB-49F4-9339-669D8AA69D1E}" srcOrd="0" destOrd="0" presId="urn:microsoft.com/office/officeart/2005/8/layout/orgChart1"/>
    <dgm:cxn modelId="{FFB8D127-B7E3-4BCD-B505-B7B2246ECDB6}" srcId="{23B0E991-71D9-4229-8980-CEE9167DE7E5}" destId="{52166ACF-7A29-4F90-BE07-FD7878E22D6B}" srcOrd="2" destOrd="0" parTransId="{9DEF4BF9-7B24-425A-9B78-44F761CE627D}" sibTransId="{BE595FB4-81DF-4373-A358-A130CB83E2A2}"/>
    <dgm:cxn modelId="{2EFA982C-90CE-494C-8B94-83B84303C58B}" type="presOf" srcId="{C87B959D-5763-476F-9C31-24B2C9AF5FE9}" destId="{77D85017-3974-4D9C-821E-118A73003820}" srcOrd="1" destOrd="0" presId="urn:microsoft.com/office/officeart/2005/8/layout/orgChart1"/>
    <dgm:cxn modelId="{BACB6530-4B3E-4530-8B89-EF598E33F704}" type="presOf" srcId="{CCD68A3C-8456-49F8-9A50-15B03E361BBE}" destId="{D8EC20AB-73B8-47DD-A57F-76605B7DD5DC}" srcOrd="1" destOrd="0" presId="urn:microsoft.com/office/officeart/2005/8/layout/orgChart1"/>
    <dgm:cxn modelId="{F3533F34-A202-4E8E-AD7B-B09060DFB417}" type="presOf" srcId="{6995A87B-D0D8-4A6F-B6E0-DE09B4DBEECA}" destId="{8824817E-A4F2-434E-BF8E-4F6D067B8D30}" srcOrd="1" destOrd="0" presId="urn:microsoft.com/office/officeart/2005/8/layout/orgChart1"/>
    <dgm:cxn modelId="{7793FA36-5CD7-4712-9945-E5E2478FC5EC}" type="presOf" srcId="{E2DB9FAD-5D3A-430B-892A-498DE4C8319B}" destId="{8498A83B-EBCF-4E15-AB56-4FD0D1727BAD}" srcOrd="0" destOrd="0" presId="urn:microsoft.com/office/officeart/2005/8/layout/orgChart1"/>
    <dgm:cxn modelId="{B5F64C37-4DA3-40E2-89E8-AB4C05821BA3}" srcId="{CCD68A3C-8456-49F8-9A50-15B03E361BBE}" destId="{8079F0FC-E1E6-481A-8F9B-D953C32213DB}" srcOrd="1" destOrd="0" parTransId="{83FFEB6C-BAA7-42B4-A1C7-3C6E55BE6FDA}" sibTransId="{C17C33F0-1D65-4E87-B529-E3B3CBB5FE00}"/>
    <dgm:cxn modelId="{1C193F5F-6C03-477D-8FC6-BD6A370EEA8C}" type="presOf" srcId="{8D8E9166-68C1-41AA-8A50-B10D1333F02A}" destId="{8004EDB2-F0A0-4184-A6D8-A882C9BD4E8B}" srcOrd="0" destOrd="0" presId="urn:microsoft.com/office/officeart/2005/8/layout/orgChart1"/>
    <dgm:cxn modelId="{7B46A543-D7CB-49C9-96AF-67ADD994ACFA}" srcId="{52166ACF-7A29-4F90-BE07-FD7878E22D6B}" destId="{8476DE0B-02A1-4915-8A70-FE084C01CCE4}" srcOrd="1" destOrd="0" parTransId="{314459A6-FD53-4F76-A0F2-6958B0FFB593}" sibTransId="{8F995F4A-3191-4B37-BB39-BC7A378503C2}"/>
    <dgm:cxn modelId="{518F8C64-5AFF-412D-B15F-F63A2C67B66B}" type="presOf" srcId="{52166ACF-7A29-4F90-BE07-FD7878E22D6B}" destId="{D2FA695F-F657-40DD-8A4C-1E98F5B084D3}" srcOrd="0" destOrd="0" presId="urn:microsoft.com/office/officeart/2005/8/layout/orgChart1"/>
    <dgm:cxn modelId="{A3189664-513D-4895-B61C-12998841078E}" type="presOf" srcId="{2AFB7925-F0FE-45D1-A720-F4662E83A04D}" destId="{74384E3F-8BA2-4802-962C-3343DC3FDD02}" srcOrd="1" destOrd="0" presId="urn:microsoft.com/office/officeart/2005/8/layout/orgChart1"/>
    <dgm:cxn modelId="{053E1666-14FF-4287-A502-5DB8DA35BBB2}" type="presOf" srcId="{CCD68A3C-8456-49F8-9A50-15B03E361BBE}" destId="{5DB9BB85-7001-4FB0-A97C-A81A649BF3FB}" srcOrd="0" destOrd="0" presId="urn:microsoft.com/office/officeart/2005/8/layout/orgChart1"/>
    <dgm:cxn modelId="{49912568-7949-4670-B257-39A955B7AE2C}" srcId="{23B0E991-71D9-4229-8980-CEE9167DE7E5}" destId="{EA2C6F09-6287-4F53-92F9-4C8207E5E8A2}" srcOrd="0" destOrd="0" parTransId="{F616C323-EEF4-40CB-BA7B-2FE73BC29FFC}" sibTransId="{9636C91C-08ED-4BF8-9369-170A18E2D4D2}"/>
    <dgm:cxn modelId="{0F9C4D68-3B66-4763-85E7-D59632BC5600}" type="presOf" srcId="{9DEF4BF9-7B24-425A-9B78-44F761CE627D}" destId="{C76FDBCF-603C-4B76-939D-B8AFC0BBCF19}" srcOrd="0" destOrd="0" presId="urn:microsoft.com/office/officeart/2005/8/layout/orgChart1"/>
    <dgm:cxn modelId="{453C2F6B-D656-47D8-ADF4-8905D02EAB9F}" srcId="{16C4D868-E0DA-4FCB-A56B-324F16F2D64C}" destId="{23B0E991-71D9-4229-8980-CEE9167DE7E5}" srcOrd="0" destOrd="0" parTransId="{2953357F-41F3-4F48-B024-9732E80DBBCB}" sibTransId="{9C440BC4-FA94-4209-852C-33F9DB46920C}"/>
    <dgm:cxn modelId="{DA7A5E4C-F362-4B34-B112-A4F52757DF75}" srcId="{CCD68A3C-8456-49F8-9A50-15B03E361BBE}" destId="{54063D89-E6EF-496C-9657-D15CD303BF4A}" srcOrd="3" destOrd="0" parTransId="{E2DB9FAD-5D3A-430B-892A-498DE4C8319B}" sibTransId="{EF597653-E561-4C20-928E-46D8579654B1}"/>
    <dgm:cxn modelId="{C9F93D6D-AF75-4E29-9BAA-71B1280454A0}" type="presOf" srcId="{6995A87B-D0D8-4A6F-B6E0-DE09B4DBEECA}" destId="{F9D22A75-99FA-4CA0-A182-6D5B484E95A1}" srcOrd="0" destOrd="0" presId="urn:microsoft.com/office/officeart/2005/8/layout/orgChart1"/>
    <dgm:cxn modelId="{425A496E-B3E6-475C-AE0C-933045616E7A}" srcId="{EA2C6F09-6287-4F53-92F9-4C8207E5E8A2}" destId="{A74FF41F-1F24-4F50-94A9-E09C08177381}" srcOrd="1" destOrd="0" parTransId="{0817DBA0-8B72-4F9A-9D86-1AC29AEE1619}" sibTransId="{A69EB518-EA7F-47F1-9EE3-E6EEAA45374F}"/>
    <dgm:cxn modelId="{6978A270-A560-4D40-A346-E91F902D0668}" type="presOf" srcId="{57AB142F-349F-4358-81AC-EA05714D80E2}" destId="{F5F08FBE-5C3F-467F-8942-C4B4B618A7F8}" srcOrd="0" destOrd="0" presId="urn:microsoft.com/office/officeart/2005/8/layout/orgChart1"/>
    <dgm:cxn modelId="{318BD651-FE73-4E06-B704-939546247256}" srcId="{CCD68A3C-8456-49F8-9A50-15B03E361BBE}" destId="{993E1ECD-78F9-440A-84F2-FEC2C82CBF2F}" srcOrd="2" destOrd="0" parTransId="{1E9319EF-EF55-4F9E-9B05-8BC72CA10471}" sibTransId="{06759385-7E09-4997-940E-F68803589A91}"/>
    <dgm:cxn modelId="{151A0673-20D7-4418-AB04-BE158A688B73}" srcId="{EA2C6F09-6287-4F53-92F9-4C8207E5E8A2}" destId="{28EF20F3-899C-41BC-AF69-573F716F9CA7}" srcOrd="0" destOrd="0" parTransId="{57AB142F-349F-4358-81AC-EA05714D80E2}" sibTransId="{B7023FC0-A402-4B30-9FE7-3152F9DF798E}"/>
    <dgm:cxn modelId="{056A4374-B38F-4D4A-ABE2-E570F21A6C15}" type="presOf" srcId="{655664D1-00F7-425E-A385-772153F41FD7}" destId="{05F402D2-66EE-4DE5-BF69-F697929038AC}" srcOrd="1" destOrd="0" presId="urn:microsoft.com/office/officeart/2005/8/layout/orgChart1"/>
    <dgm:cxn modelId="{3BA37E75-2DDD-4426-9CCF-22BEB9C57A15}" type="presOf" srcId="{F616C323-EEF4-40CB-BA7B-2FE73BC29FFC}" destId="{D8C5EABB-EB51-4D54-B466-3F2803ED1752}" srcOrd="0" destOrd="0" presId="urn:microsoft.com/office/officeart/2005/8/layout/orgChart1"/>
    <dgm:cxn modelId="{A0E3A559-200F-4745-9908-FFFA2498D691}" type="presOf" srcId="{7C292479-6F06-4EDB-8D42-94644D7198C9}" destId="{ACE79B64-B829-4157-A332-E159AC407D54}" srcOrd="0" destOrd="0" presId="urn:microsoft.com/office/officeart/2005/8/layout/orgChart1"/>
    <dgm:cxn modelId="{4D2D1C5A-6E9F-498F-B052-E6A8A82536B4}" type="presOf" srcId="{A74FF41F-1F24-4F50-94A9-E09C08177381}" destId="{AD50C96F-FB53-479E-A487-3A389279D333}" srcOrd="1" destOrd="0" presId="urn:microsoft.com/office/officeart/2005/8/layout/orgChart1"/>
    <dgm:cxn modelId="{92C7527A-F511-441B-B886-97AFCFED86D4}" type="presOf" srcId="{54063D89-E6EF-496C-9657-D15CD303BF4A}" destId="{1F7D5A6D-3A48-4939-91A4-4652944B1362}" srcOrd="1" destOrd="0" presId="urn:microsoft.com/office/officeart/2005/8/layout/orgChart1"/>
    <dgm:cxn modelId="{E1EDA77A-BC3D-4FF7-9DED-CF1C7DBF46E1}" type="presOf" srcId="{8476DE0B-02A1-4915-8A70-FE084C01CCE4}" destId="{05806F98-024C-44F8-8214-D43827AC25C3}" srcOrd="0" destOrd="0" presId="urn:microsoft.com/office/officeart/2005/8/layout/orgChart1"/>
    <dgm:cxn modelId="{3EA1ED7F-7EE8-46B5-9440-377543AB0A03}" type="presOf" srcId="{8079F0FC-E1E6-481A-8F9B-D953C32213DB}" destId="{9B730D2B-A87B-4C14-851B-C0FF5651CE6D}" srcOrd="0" destOrd="0" presId="urn:microsoft.com/office/officeart/2005/8/layout/orgChart1"/>
    <dgm:cxn modelId="{1A3AA984-BD2C-475A-88C5-522E566A03C7}" type="presOf" srcId="{28EF20F3-899C-41BC-AF69-573F716F9CA7}" destId="{E813BFC0-6050-45E6-A221-B81F4D61A453}" srcOrd="0" destOrd="0" presId="urn:microsoft.com/office/officeart/2005/8/layout/orgChart1"/>
    <dgm:cxn modelId="{CF054086-EA3E-49D3-8179-D1B99A8F9B2F}" type="presOf" srcId="{23B0E991-71D9-4229-8980-CEE9167DE7E5}" destId="{C9069CBF-ED6C-4037-9853-FDF430421792}" srcOrd="0" destOrd="0" presId="urn:microsoft.com/office/officeart/2005/8/layout/orgChart1"/>
    <dgm:cxn modelId="{5863C189-DD60-4B2F-BBEC-68584D8591A7}" type="presOf" srcId="{0817DBA0-8B72-4F9A-9D86-1AC29AEE1619}" destId="{6928BF5A-4221-44EA-9E16-EBB685D4DD0E}" srcOrd="0" destOrd="0" presId="urn:microsoft.com/office/officeart/2005/8/layout/orgChart1"/>
    <dgm:cxn modelId="{77B7F88B-D34E-4174-95D9-8747821C085D}" srcId="{EA2C6F09-6287-4F53-92F9-4C8207E5E8A2}" destId="{655664D1-00F7-425E-A385-772153F41FD7}" srcOrd="4" destOrd="0" parTransId="{5D45FE27-3255-4CC0-93EC-2468C0924130}" sibTransId="{48284C3B-5321-4954-B233-70C85E731EBA}"/>
    <dgm:cxn modelId="{CA9F5A8C-188E-4369-828B-E7680FAA97BC}" type="presOf" srcId="{EA2C6F09-6287-4F53-92F9-4C8207E5E8A2}" destId="{B173D479-01F1-47EB-85E4-A8BF92614E2A}" srcOrd="0" destOrd="0" presId="urn:microsoft.com/office/officeart/2005/8/layout/orgChart1"/>
    <dgm:cxn modelId="{B0C28894-B90F-484F-9B99-8603BB6393E3}" srcId="{52166ACF-7A29-4F90-BE07-FD7878E22D6B}" destId="{7C292479-6F06-4EDB-8D42-94644D7198C9}" srcOrd="0" destOrd="0" parTransId="{F0B20A37-63A9-4021-B471-B2582F014CA1}" sibTransId="{76A2B3C9-84EE-49E5-ADF8-88439CFC44CC}"/>
    <dgm:cxn modelId="{4FE88498-4F5F-44A3-8975-5AAE2383F6D4}" type="presOf" srcId="{655664D1-00F7-425E-A385-772153F41FD7}" destId="{834EFC13-10F5-42F7-BCB3-5C9AB34E0827}" srcOrd="0" destOrd="0" presId="urn:microsoft.com/office/officeart/2005/8/layout/orgChart1"/>
    <dgm:cxn modelId="{3A584D99-21CF-4658-A8A5-EBAE19B8121C}" type="presOf" srcId="{7ED9A04A-5577-4AC2-B9A6-582CDC35CAF9}" destId="{8933BE8E-4B08-4ED0-BF72-EA38BCADE671}" srcOrd="0" destOrd="0" presId="urn:microsoft.com/office/officeart/2005/8/layout/orgChart1"/>
    <dgm:cxn modelId="{43BB899D-B130-4EE1-A98C-BB0346492F48}" type="presOf" srcId="{C87B959D-5763-476F-9C31-24B2C9AF5FE9}" destId="{724BA459-EA78-48B3-87F9-8331DA99B430}" srcOrd="0" destOrd="0" presId="urn:microsoft.com/office/officeart/2005/8/layout/orgChart1"/>
    <dgm:cxn modelId="{170617AB-F9A8-4115-A26A-A50ADEF87572}" type="presOf" srcId="{8476DE0B-02A1-4915-8A70-FE084C01CCE4}" destId="{6B868A12-9017-4267-B81A-6116855A1D7A}" srcOrd="1" destOrd="0" presId="urn:microsoft.com/office/officeart/2005/8/layout/orgChart1"/>
    <dgm:cxn modelId="{101C23AB-0326-4889-B004-9AC1F87133D9}" type="presOf" srcId="{9F1E8E3F-A92F-498D-8CB0-D489F1182B47}" destId="{DE2F2C51-C2E7-4F1C-9F71-47F6855D25C4}" srcOrd="0" destOrd="0" presId="urn:microsoft.com/office/officeart/2005/8/layout/orgChart1"/>
    <dgm:cxn modelId="{5DEFEDAE-4B48-4FF4-9677-7BB60E542C37}" type="presOf" srcId="{54063D89-E6EF-496C-9657-D15CD303BF4A}" destId="{3244C538-25F6-45C8-9578-BE31CE4C0DCB}" srcOrd="0" destOrd="0" presId="urn:microsoft.com/office/officeart/2005/8/layout/orgChart1"/>
    <dgm:cxn modelId="{59BBBEAF-163C-458E-BA2C-0AAE44DDF598}" type="presOf" srcId="{52166ACF-7A29-4F90-BE07-FD7878E22D6B}" destId="{C6839111-3B27-4BB6-84FD-1994CD22C87B}" srcOrd="1" destOrd="0" presId="urn:microsoft.com/office/officeart/2005/8/layout/orgChart1"/>
    <dgm:cxn modelId="{B862E7BB-BAF6-4A9C-9C03-549F0E75A6C3}" type="presOf" srcId="{993E1ECD-78F9-440A-84F2-FEC2C82CBF2F}" destId="{55BB19AF-7B8D-4065-8CA1-37ED59A22267}" srcOrd="1" destOrd="0" presId="urn:microsoft.com/office/officeart/2005/8/layout/orgChart1"/>
    <dgm:cxn modelId="{2840CBC0-D844-402C-ADE1-30112A81C6CE}" type="presOf" srcId="{993E1ECD-78F9-440A-84F2-FEC2C82CBF2F}" destId="{05016A98-3A56-4585-A8D1-8AB52ACE973B}" srcOrd="0" destOrd="0" presId="urn:microsoft.com/office/officeart/2005/8/layout/orgChart1"/>
    <dgm:cxn modelId="{A09756C3-0DFE-4592-B674-3F5B83D25DED}" type="presOf" srcId="{28EF20F3-899C-41BC-AF69-573F716F9CA7}" destId="{3AC841B8-4D6F-4589-AFA0-1FDA20BC26B8}" srcOrd="1" destOrd="0" presId="urn:microsoft.com/office/officeart/2005/8/layout/orgChart1"/>
    <dgm:cxn modelId="{E2ACCBC4-9931-4641-A50B-0644FA6A4817}" type="presOf" srcId="{EA2C6F09-6287-4F53-92F9-4C8207E5E8A2}" destId="{A6B2BA28-6C6D-4475-9C1D-9A6DC25FB299}" srcOrd="1" destOrd="0" presId="urn:microsoft.com/office/officeart/2005/8/layout/orgChart1"/>
    <dgm:cxn modelId="{331FEAC5-FE37-49EF-BD96-6141F6FDF161}" type="presOf" srcId="{8D8E9166-68C1-41AA-8A50-B10D1333F02A}" destId="{A226633F-D6DF-4E1A-B841-C0C357C701B0}" srcOrd="1" destOrd="0" presId="urn:microsoft.com/office/officeart/2005/8/layout/orgChart1"/>
    <dgm:cxn modelId="{E440D9C9-EFDC-4F99-9283-F5010F3D1B02}" type="presOf" srcId="{ECAED265-DC63-4689-93D0-CC8792CAE76D}" destId="{0F74180E-C259-4809-A301-1E54B487D7F1}" srcOrd="0" destOrd="0" presId="urn:microsoft.com/office/officeart/2005/8/layout/orgChart1"/>
    <dgm:cxn modelId="{0C2ABFCC-C979-46FB-811D-9B3BD6AAB94D}" type="presOf" srcId="{579AB8D7-CE4C-43BF-84D4-AAF907AC0DC2}" destId="{5D68D84F-8C16-4088-8597-F9DD8B8F1A8D}" srcOrd="0" destOrd="0" presId="urn:microsoft.com/office/officeart/2005/8/layout/orgChart1"/>
    <dgm:cxn modelId="{EC2FCDCC-1C5A-4778-8C1E-41827177B2F3}" type="presOf" srcId="{2AFB7925-F0FE-45D1-A720-F4662E83A04D}" destId="{7B9D03AE-A19A-4607-806B-FD585C7A14FD}" srcOrd="0" destOrd="0" presId="urn:microsoft.com/office/officeart/2005/8/layout/orgChart1"/>
    <dgm:cxn modelId="{5B58E2CF-05EF-4591-83F2-1DDD560B3260}" type="presOf" srcId="{A74FF41F-1F24-4F50-94A9-E09C08177381}" destId="{A18AC584-8377-43B3-B629-1B5EB8C5563E}" srcOrd="0" destOrd="0" presId="urn:microsoft.com/office/officeart/2005/8/layout/orgChart1"/>
    <dgm:cxn modelId="{E7C6B7D4-C001-4E0F-99ED-436ADC81DF08}" type="presOf" srcId="{83FFEB6C-BAA7-42B4-A1C7-3C6E55BE6FDA}" destId="{172D17A3-ED87-4B65-9F6C-B538061D1389}" srcOrd="0" destOrd="0" presId="urn:microsoft.com/office/officeart/2005/8/layout/orgChart1"/>
    <dgm:cxn modelId="{BBD699D8-0948-40D4-8331-42FAD144889F}" type="presOf" srcId="{15DC0547-9BC0-4A10-A02C-A4FF673302BE}" destId="{998BEA43-468D-40E5-BEC2-A074C4BFC8AA}" srcOrd="0" destOrd="0" presId="urn:microsoft.com/office/officeart/2005/8/layout/orgChart1"/>
    <dgm:cxn modelId="{7E44EADB-34B1-4CF7-B3C2-922227FC0ECA}" type="presOf" srcId="{7ED9A04A-5577-4AC2-B9A6-582CDC35CAF9}" destId="{DCFD4983-A104-4145-9199-9D678DF2FDB0}" srcOrd="1" destOrd="0" presId="urn:microsoft.com/office/officeart/2005/8/layout/orgChart1"/>
    <dgm:cxn modelId="{71494FE3-457F-4928-A41E-BB76B887B16F}" type="presOf" srcId="{7C292479-6F06-4EDB-8D42-94644D7198C9}" destId="{4635130E-4E15-4076-8690-639A69F86414}" srcOrd="1" destOrd="0" presId="urn:microsoft.com/office/officeart/2005/8/layout/orgChart1"/>
    <dgm:cxn modelId="{2DF933E7-0022-448C-9667-896ABCF8E94D}" type="presOf" srcId="{314459A6-FD53-4F76-A0F2-6958B0FFB593}" destId="{AFBF0562-B6C9-4239-B38F-714C99CC9748}" srcOrd="0" destOrd="0" presId="urn:microsoft.com/office/officeart/2005/8/layout/orgChart1"/>
    <dgm:cxn modelId="{0EBA8EE9-1AB9-4780-9F4D-74DEEDC67D1B}" srcId="{EA2C6F09-6287-4F53-92F9-4C8207E5E8A2}" destId="{2AFB7925-F0FE-45D1-A720-F4662E83A04D}" srcOrd="5" destOrd="0" parTransId="{D9260C88-070F-4558-9CA2-F4C1270E81D5}" sibTransId="{E35255FE-FD1A-4BE2-A8F1-38B79CC1BBD8}"/>
    <dgm:cxn modelId="{1FA14EEC-E755-4832-BF49-AE9B67757793}" srcId="{EA2C6F09-6287-4F53-92F9-4C8207E5E8A2}" destId="{8D8E9166-68C1-41AA-8A50-B10D1333F02A}" srcOrd="2" destOrd="0" parTransId="{D70DD273-E3FB-47C0-9829-B93C707519EB}" sibTransId="{BD422019-6BC8-4250-A85A-02562EFFECCF}"/>
    <dgm:cxn modelId="{6541BFF0-7153-46E2-8459-0FAE5775E8D3}" srcId="{23B0E991-71D9-4229-8980-CEE9167DE7E5}" destId="{CCD68A3C-8456-49F8-9A50-15B03E361BBE}" srcOrd="1" destOrd="0" parTransId="{BB424B53-D0D0-47D8-A398-79E0AE08B4AC}" sibTransId="{E3DD0BF9-DB04-4C7A-95D8-2F0514FC3BC6}"/>
    <dgm:cxn modelId="{038845F4-B004-44EB-9A3D-36B132F9C7C7}" srcId="{EA2C6F09-6287-4F53-92F9-4C8207E5E8A2}" destId="{7ED9A04A-5577-4AC2-B9A6-582CDC35CAF9}" srcOrd="6" destOrd="0" parTransId="{15DC0547-9BC0-4A10-A02C-A4FF673302BE}" sibTransId="{23A44825-A97C-4471-84BF-DEE062A38BBA}"/>
    <dgm:cxn modelId="{091056F6-6647-4856-B7B0-193B14267E69}" srcId="{EA2C6F09-6287-4F53-92F9-4C8207E5E8A2}" destId="{C87B959D-5763-476F-9C31-24B2C9AF5FE9}" srcOrd="3" destOrd="0" parTransId="{ECAED265-DC63-4689-93D0-CC8792CAE76D}" sibTransId="{2F53469A-DA01-4425-B3D6-754E30FE3D63}"/>
    <dgm:cxn modelId="{9F0AD9FD-66C7-4D0E-9ECA-3EF6ED80C32B}" srcId="{CCD68A3C-8456-49F8-9A50-15B03E361BBE}" destId="{6995A87B-D0D8-4A6F-B6E0-DE09B4DBEECA}" srcOrd="0" destOrd="0" parTransId="{8CA423BF-D937-4378-987A-C1F403B9DEC3}" sibTransId="{5C226398-4A81-4A69-A473-4468CAA32308}"/>
    <dgm:cxn modelId="{18C11EEC-9EED-4D7E-A689-7F5294B62C94}" type="presParOf" srcId="{EC9D75CF-9F07-44D3-86FD-FF79B33ECBF0}" destId="{41B37CE7-12E8-40BA-A1BE-B0DC66EE1544}" srcOrd="0" destOrd="0" presId="urn:microsoft.com/office/officeart/2005/8/layout/orgChart1"/>
    <dgm:cxn modelId="{FD19879C-0409-473A-9A60-720BF9357784}" type="presParOf" srcId="{41B37CE7-12E8-40BA-A1BE-B0DC66EE1544}" destId="{72CDF2EA-E25F-4407-8100-D25F7F55B29E}" srcOrd="0" destOrd="0" presId="urn:microsoft.com/office/officeart/2005/8/layout/orgChart1"/>
    <dgm:cxn modelId="{842C416E-60DB-4985-81BB-F8B6A72B8D49}" type="presParOf" srcId="{72CDF2EA-E25F-4407-8100-D25F7F55B29E}" destId="{C9069CBF-ED6C-4037-9853-FDF430421792}" srcOrd="0" destOrd="0" presId="urn:microsoft.com/office/officeart/2005/8/layout/orgChart1"/>
    <dgm:cxn modelId="{AA8053BA-43B6-42F1-BF57-BB2B042EEB98}" type="presParOf" srcId="{72CDF2EA-E25F-4407-8100-D25F7F55B29E}" destId="{B39D22F9-B043-41A8-839D-C51343008299}" srcOrd="1" destOrd="0" presId="urn:microsoft.com/office/officeart/2005/8/layout/orgChart1"/>
    <dgm:cxn modelId="{EFB0EFD7-0BAE-443B-AF0C-AC80B71E287D}" type="presParOf" srcId="{41B37CE7-12E8-40BA-A1BE-B0DC66EE1544}" destId="{ADBC725B-9C26-43AF-889A-1E7FA8905AEC}" srcOrd="1" destOrd="0" presId="urn:microsoft.com/office/officeart/2005/8/layout/orgChart1"/>
    <dgm:cxn modelId="{1AC44843-A350-4B08-A570-A39A8CAD4419}" type="presParOf" srcId="{ADBC725B-9C26-43AF-889A-1E7FA8905AEC}" destId="{D8C5EABB-EB51-4D54-B466-3F2803ED1752}" srcOrd="0" destOrd="0" presId="urn:microsoft.com/office/officeart/2005/8/layout/orgChart1"/>
    <dgm:cxn modelId="{C324EFEF-B9AB-4191-A1EE-26455B1BBF3F}" type="presParOf" srcId="{ADBC725B-9C26-43AF-889A-1E7FA8905AEC}" destId="{820A6F15-777A-4756-BEA1-5789494D8F6A}" srcOrd="1" destOrd="0" presId="urn:microsoft.com/office/officeart/2005/8/layout/orgChart1"/>
    <dgm:cxn modelId="{2ED5B2C3-8141-43E2-A6C0-002329FC313A}" type="presParOf" srcId="{820A6F15-777A-4756-BEA1-5789494D8F6A}" destId="{BC9110D9-7DCA-4023-8517-66BEDE49C106}" srcOrd="0" destOrd="0" presId="urn:microsoft.com/office/officeart/2005/8/layout/orgChart1"/>
    <dgm:cxn modelId="{B6D22E56-1539-4362-9B7C-3E4217C997E3}" type="presParOf" srcId="{BC9110D9-7DCA-4023-8517-66BEDE49C106}" destId="{B173D479-01F1-47EB-85E4-A8BF92614E2A}" srcOrd="0" destOrd="0" presId="urn:microsoft.com/office/officeart/2005/8/layout/orgChart1"/>
    <dgm:cxn modelId="{B4486923-C30D-498A-8683-252CC8D21D08}" type="presParOf" srcId="{BC9110D9-7DCA-4023-8517-66BEDE49C106}" destId="{A6B2BA28-6C6D-4475-9C1D-9A6DC25FB299}" srcOrd="1" destOrd="0" presId="urn:microsoft.com/office/officeart/2005/8/layout/orgChart1"/>
    <dgm:cxn modelId="{B3CA125C-C9CE-4E52-9318-0E1CB80DDD40}" type="presParOf" srcId="{820A6F15-777A-4756-BEA1-5789494D8F6A}" destId="{939D5036-BD7A-484F-8A15-511BB43E3D67}" srcOrd="1" destOrd="0" presId="urn:microsoft.com/office/officeart/2005/8/layout/orgChart1"/>
    <dgm:cxn modelId="{B1BC361E-0A72-40B2-83C1-7A47EBAFCDF7}" type="presParOf" srcId="{939D5036-BD7A-484F-8A15-511BB43E3D67}" destId="{F5F08FBE-5C3F-467F-8942-C4B4B618A7F8}" srcOrd="0" destOrd="0" presId="urn:microsoft.com/office/officeart/2005/8/layout/orgChart1"/>
    <dgm:cxn modelId="{EA3FF375-DB7B-4543-8488-EC42258B1091}" type="presParOf" srcId="{939D5036-BD7A-484F-8A15-511BB43E3D67}" destId="{6F7D771A-D26A-4618-9A2B-9B2150AC36AC}" srcOrd="1" destOrd="0" presId="urn:microsoft.com/office/officeart/2005/8/layout/orgChart1"/>
    <dgm:cxn modelId="{1E184C1A-F55C-4489-9B05-45CFA32593F4}" type="presParOf" srcId="{6F7D771A-D26A-4618-9A2B-9B2150AC36AC}" destId="{0C0AF5FA-F583-43ED-AFC4-2C20547AAC4C}" srcOrd="0" destOrd="0" presId="urn:microsoft.com/office/officeart/2005/8/layout/orgChart1"/>
    <dgm:cxn modelId="{B5FFC4F6-D711-444D-A755-5C20C878BD49}" type="presParOf" srcId="{0C0AF5FA-F583-43ED-AFC4-2C20547AAC4C}" destId="{E813BFC0-6050-45E6-A221-B81F4D61A453}" srcOrd="0" destOrd="0" presId="urn:microsoft.com/office/officeart/2005/8/layout/orgChart1"/>
    <dgm:cxn modelId="{21D9BA6F-FC82-4F09-86A9-54095C6A26DE}" type="presParOf" srcId="{0C0AF5FA-F583-43ED-AFC4-2C20547AAC4C}" destId="{3AC841B8-4D6F-4589-AFA0-1FDA20BC26B8}" srcOrd="1" destOrd="0" presId="urn:microsoft.com/office/officeart/2005/8/layout/orgChart1"/>
    <dgm:cxn modelId="{933277C0-324B-4294-A7F1-DA72C4C86AC5}" type="presParOf" srcId="{6F7D771A-D26A-4618-9A2B-9B2150AC36AC}" destId="{5F69F281-9A24-40E7-8095-B34B03304EA7}" srcOrd="1" destOrd="0" presId="urn:microsoft.com/office/officeart/2005/8/layout/orgChart1"/>
    <dgm:cxn modelId="{B6B5C655-8716-46A1-81CA-EA966BE5415F}" type="presParOf" srcId="{6F7D771A-D26A-4618-9A2B-9B2150AC36AC}" destId="{E0856A82-27B8-4072-A7DF-72D35CB26450}" srcOrd="2" destOrd="0" presId="urn:microsoft.com/office/officeart/2005/8/layout/orgChart1"/>
    <dgm:cxn modelId="{EECAE9EF-0AC4-46AC-A073-9B49939AD88C}" type="presParOf" srcId="{939D5036-BD7A-484F-8A15-511BB43E3D67}" destId="{6928BF5A-4221-44EA-9E16-EBB685D4DD0E}" srcOrd="2" destOrd="0" presId="urn:microsoft.com/office/officeart/2005/8/layout/orgChart1"/>
    <dgm:cxn modelId="{506AE64C-07B5-49DA-A0FA-1CB9B94B0EAD}" type="presParOf" srcId="{939D5036-BD7A-484F-8A15-511BB43E3D67}" destId="{A42852DE-8463-4F5F-8922-AFC65B2968A7}" srcOrd="3" destOrd="0" presId="urn:microsoft.com/office/officeart/2005/8/layout/orgChart1"/>
    <dgm:cxn modelId="{E90E6834-51AC-4FE6-9E9E-2FF976E2E583}" type="presParOf" srcId="{A42852DE-8463-4F5F-8922-AFC65B2968A7}" destId="{2E8F2922-4963-447C-BB2A-FEC35B95EA3E}" srcOrd="0" destOrd="0" presId="urn:microsoft.com/office/officeart/2005/8/layout/orgChart1"/>
    <dgm:cxn modelId="{4D570145-3E6C-42FD-99D4-C0A228AFA428}" type="presParOf" srcId="{2E8F2922-4963-447C-BB2A-FEC35B95EA3E}" destId="{A18AC584-8377-43B3-B629-1B5EB8C5563E}" srcOrd="0" destOrd="0" presId="urn:microsoft.com/office/officeart/2005/8/layout/orgChart1"/>
    <dgm:cxn modelId="{B822DC07-51B2-4142-8F1F-B48CB0DE0BA3}" type="presParOf" srcId="{2E8F2922-4963-447C-BB2A-FEC35B95EA3E}" destId="{AD50C96F-FB53-479E-A487-3A389279D333}" srcOrd="1" destOrd="0" presId="urn:microsoft.com/office/officeart/2005/8/layout/orgChart1"/>
    <dgm:cxn modelId="{26DA6EEE-F52E-4554-BAA0-35625914C3A3}" type="presParOf" srcId="{A42852DE-8463-4F5F-8922-AFC65B2968A7}" destId="{8BF188C7-AF05-4F56-B786-567DC457BE8F}" srcOrd="1" destOrd="0" presId="urn:microsoft.com/office/officeart/2005/8/layout/orgChart1"/>
    <dgm:cxn modelId="{8ADCE4E8-E960-4F32-8000-5001D9663D04}" type="presParOf" srcId="{A42852DE-8463-4F5F-8922-AFC65B2968A7}" destId="{A708E91F-5F78-4860-8BB8-3A76048C4251}" srcOrd="2" destOrd="0" presId="urn:microsoft.com/office/officeart/2005/8/layout/orgChart1"/>
    <dgm:cxn modelId="{844F2197-53B8-4D0C-BD98-A57567A16AB9}" type="presParOf" srcId="{939D5036-BD7A-484F-8A15-511BB43E3D67}" destId="{FF5BE1EF-A181-4A11-A8BF-067067DCDC93}" srcOrd="4" destOrd="0" presId="urn:microsoft.com/office/officeart/2005/8/layout/orgChart1"/>
    <dgm:cxn modelId="{7FB9D975-528E-4495-B6FB-6EDA16B8E75C}" type="presParOf" srcId="{939D5036-BD7A-484F-8A15-511BB43E3D67}" destId="{5835F53D-6E3A-48E2-8C7B-5D643A4D7CBD}" srcOrd="5" destOrd="0" presId="urn:microsoft.com/office/officeart/2005/8/layout/orgChart1"/>
    <dgm:cxn modelId="{7888BE0F-9321-4DA3-93C3-F65D26BB83A8}" type="presParOf" srcId="{5835F53D-6E3A-48E2-8C7B-5D643A4D7CBD}" destId="{F5DB29EC-18DA-4B70-827D-48B46154D93F}" srcOrd="0" destOrd="0" presId="urn:microsoft.com/office/officeart/2005/8/layout/orgChart1"/>
    <dgm:cxn modelId="{6FA46AAC-CE8F-4E52-BC5E-C2160D3D015F}" type="presParOf" srcId="{F5DB29EC-18DA-4B70-827D-48B46154D93F}" destId="{8004EDB2-F0A0-4184-A6D8-A882C9BD4E8B}" srcOrd="0" destOrd="0" presId="urn:microsoft.com/office/officeart/2005/8/layout/orgChart1"/>
    <dgm:cxn modelId="{44880E1C-BC44-4A79-8A15-6CE84CF9BDD5}" type="presParOf" srcId="{F5DB29EC-18DA-4B70-827D-48B46154D93F}" destId="{A226633F-D6DF-4E1A-B841-C0C357C701B0}" srcOrd="1" destOrd="0" presId="urn:microsoft.com/office/officeart/2005/8/layout/orgChart1"/>
    <dgm:cxn modelId="{BC5BA668-AFD7-447D-BD11-91C4E3D770CE}" type="presParOf" srcId="{5835F53D-6E3A-48E2-8C7B-5D643A4D7CBD}" destId="{E773647C-0DE1-4EAE-B0AD-98BE1DF982E9}" srcOrd="1" destOrd="0" presId="urn:microsoft.com/office/officeart/2005/8/layout/orgChart1"/>
    <dgm:cxn modelId="{86C044EA-839D-4528-BF58-3C9D3340D938}" type="presParOf" srcId="{5835F53D-6E3A-48E2-8C7B-5D643A4D7CBD}" destId="{AB7A0318-1893-48A4-AD2B-BDA04D597F64}" srcOrd="2" destOrd="0" presId="urn:microsoft.com/office/officeart/2005/8/layout/orgChart1"/>
    <dgm:cxn modelId="{794D8AF5-71AB-4017-B07B-C0F7AD0660E9}" type="presParOf" srcId="{939D5036-BD7A-484F-8A15-511BB43E3D67}" destId="{0F74180E-C259-4809-A301-1E54B487D7F1}" srcOrd="6" destOrd="0" presId="urn:microsoft.com/office/officeart/2005/8/layout/orgChart1"/>
    <dgm:cxn modelId="{C9E52EF9-3836-45D5-AC65-D5AAE044278E}" type="presParOf" srcId="{939D5036-BD7A-484F-8A15-511BB43E3D67}" destId="{1200BB52-4B61-4C63-9C44-5A4CDC590E1F}" srcOrd="7" destOrd="0" presId="urn:microsoft.com/office/officeart/2005/8/layout/orgChart1"/>
    <dgm:cxn modelId="{E28C58D2-7C13-4E1D-87E4-792DF451A94F}" type="presParOf" srcId="{1200BB52-4B61-4C63-9C44-5A4CDC590E1F}" destId="{6705A8DB-5957-43FE-8E4A-76CA2D49F7C1}" srcOrd="0" destOrd="0" presId="urn:microsoft.com/office/officeart/2005/8/layout/orgChart1"/>
    <dgm:cxn modelId="{B5C27D08-E58D-4F41-924F-C9BCD5B6125A}" type="presParOf" srcId="{6705A8DB-5957-43FE-8E4A-76CA2D49F7C1}" destId="{724BA459-EA78-48B3-87F9-8331DA99B430}" srcOrd="0" destOrd="0" presId="urn:microsoft.com/office/officeart/2005/8/layout/orgChart1"/>
    <dgm:cxn modelId="{62E07FD5-66EC-4E9E-899D-34FA6739231C}" type="presParOf" srcId="{6705A8DB-5957-43FE-8E4A-76CA2D49F7C1}" destId="{77D85017-3974-4D9C-821E-118A73003820}" srcOrd="1" destOrd="0" presId="urn:microsoft.com/office/officeart/2005/8/layout/orgChart1"/>
    <dgm:cxn modelId="{82140071-DD6A-4CFD-9887-A737E642B801}" type="presParOf" srcId="{1200BB52-4B61-4C63-9C44-5A4CDC590E1F}" destId="{6C1E0724-DD66-44AA-B7FC-39CFA404FB48}" srcOrd="1" destOrd="0" presId="urn:microsoft.com/office/officeart/2005/8/layout/orgChart1"/>
    <dgm:cxn modelId="{7EF422B4-A1C5-4BAC-9230-B85995C43CD1}" type="presParOf" srcId="{1200BB52-4B61-4C63-9C44-5A4CDC590E1F}" destId="{F1BE7B3B-B84E-4065-AA53-B95494C23847}" srcOrd="2" destOrd="0" presId="urn:microsoft.com/office/officeart/2005/8/layout/orgChart1"/>
    <dgm:cxn modelId="{A25DDE72-E7E0-4AE9-888A-6BA2371AABCD}" type="presParOf" srcId="{939D5036-BD7A-484F-8A15-511BB43E3D67}" destId="{CB15F556-B9B8-4002-88DB-35B10F0C6DD9}" srcOrd="8" destOrd="0" presId="urn:microsoft.com/office/officeart/2005/8/layout/orgChart1"/>
    <dgm:cxn modelId="{3DAC3B83-6A05-456A-92E3-5C3D3866A2DE}" type="presParOf" srcId="{939D5036-BD7A-484F-8A15-511BB43E3D67}" destId="{9FF5E52E-B192-4667-A933-BE8EA26823AC}" srcOrd="9" destOrd="0" presId="urn:microsoft.com/office/officeart/2005/8/layout/orgChart1"/>
    <dgm:cxn modelId="{1AC8FA91-1D31-456A-B9C2-B843FCC1620E}" type="presParOf" srcId="{9FF5E52E-B192-4667-A933-BE8EA26823AC}" destId="{1E2AB31F-FB2F-423E-B4A5-E0FEE1B974D7}" srcOrd="0" destOrd="0" presId="urn:microsoft.com/office/officeart/2005/8/layout/orgChart1"/>
    <dgm:cxn modelId="{C5320231-0BC7-4968-8BA1-AB3B7092D1F5}" type="presParOf" srcId="{1E2AB31F-FB2F-423E-B4A5-E0FEE1B974D7}" destId="{834EFC13-10F5-42F7-BCB3-5C9AB34E0827}" srcOrd="0" destOrd="0" presId="urn:microsoft.com/office/officeart/2005/8/layout/orgChart1"/>
    <dgm:cxn modelId="{7E86DF21-B2D0-42AA-9B66-2F82A0BBEB66}" type="presParOf" srcId="{1E2AB31F-FB2F-423E-B4A5-E0FEE1B974D7}" destId="{05F402D2-66EE-4DE5-BF69-F697929038AC}" srcOrd="1" destOrd="0" presId="urn:microsoft.com/office/officeart/2005/8/layout/orgChart1"/>
    <dgm:cxn modelId="{937B435B-EE6D-42C4-9A82-440D8D1EE3F1}" type="presParOf" srcId="{9FF5E52E-B192-4667-A933-BE8EA26823AC}" destId="{90352DF9-7958-44C2-8E6E-B0AD30BEEAF0}" srcOrd="1" destOrd="0" presId="urn:microsoft.com/office/officeart/2005/8/layout/orgChart1"/>
    <dgm:cxn modelId="{8F227CC0-F17F-4C05-B485-46950DD3B1F1}" type="presParOf" srcId="{9FF5E52E-B192-4667-A933-BE8EA26823AC}" destId="{BFA26308-28D7-4989-BA7F-87F5A292BA32}" srcOrd="2" destOrd="0" presId="urn:microsoft.com/office/officeart/2005/8/layout/orgChart1"/>
    <dgm:cxn modelId="{0C5F9AEA-CD59-4FBA-A3EF-21F09B18BC86}" type="presParOf" srcId="{939D5036-BD7A-484F-8A15-511BB43E3D67}" destId="{957030DE-4224-4A93-9ED7-37EBC6F05DF1}" srcOrd="10" destOrd="0" presId="urn:microsoft.com/office/officeart/2005/8/layout/orgChart1"/>
    <dgm:cxn modelId="{E9FB1152-F63F-40A5-914D-A696AE6E7A59}" type="presParOf" srcId="{939D5036-BD7A-484F-8A15-511BB43E3D67}" destId="{B2109CB7-0258-48C9-A907-31F50DED210F}" srcOrd="11" destOrd="0" presId="urn:microsoft.com/office/officeart/2005/8/layout/orgChart1"/>
    <dgm:cxn modelId="{EAED1DC4-E49B-4CDB-A64A-5B09E2A234C3}" type="presParOf" srcId="{B2109CB7-0258-48C9-A907-31F50DED210F}" destId="{F8E1A684-D175-4246-B1BF-1179439068FF}" srcOrd="0" destOrd="0" presId="urn:microsoft.com/office/officeart/2005/8/layout/orgChart1"/>
    <dgm:cxn modelId="{B119008E-7127-4D72-A342-A2E77B8FD90E}" type="presParOf" srcId="{F8E1A684-D175-4246-B1BF-1179439068FF}" destId="{7B9D03AE-A19A-4607-806B-FD585C7A14FD}" srcOrd="0" destOrd="0" presId="urn:microsoft.com/office/officeart/2005/8/layout/orgChart1"/>
    <dgm:cxn modelId="{F282EA72-F4C4-462D-A99F-579F91050B31}" type="presParOf" srcId="{F8E1A684-D175-4246-B1BF-1179439068FF}" destId="{74384E3F-8BA2-4802-962C-3343DC3FDD02}" srcOrd="1" destOrd="0" presId="urn:microsoft.com/office/officeart/2005/8/layout/orgChart1"/>
    <dgm:cxn modelId="{7BC549BC-8A28-417B-AAB7-7E9F87672184}" type="presParOf" srcId="{B2109CB7-0258-48C9-A907-31F50DED210F}" destId="{8D7509C1-BB06-4639-9863-73FE3F8DF08A}" srcOrd="1" destOrd="0" presId="urn:microsoft.com/office/officeart/2005/8/layout/orgChart1"/>
    <dgm:cxn modelId="{40DB43A4-8A9F-407D-8203-804D8730843D}" type="presParOf" srcId="{B2109CB7-0258-48C9-A907-31F50DED210F}" destId="{DF3E7113-F1DB-4ED3-A906-8AA503E4F3BD}" srcOrd="2" destOrd="0" presId="urn:microsoft.com/office/officeart/2005/8/layout/orgChart1"/>
    <dgm:cxn modelId="{CDB8575E-0E27-426E-87AD-9875A688CC1E}" type="presParOf" srcId="{939D5036-BD7A-484F-8A15-511BB43E3D67}" destId="{998BEA43-468D-40E5-BEC2-A074C4BFC8AA}" srcOrd="12" destOrd="0" presId="urn:microsoft.com/office/officeart/2005/8/layout/orgChart1"/>
    <dgm:cxn modelId="{3599B9FB-65F1-42E1-9AE8-4F99F2504C22}" type="presParOf" srcId="{939D5036-BD7A-484F-8A15-511BB43E3D67}" destId="{DAB04C2B-FEE7-4E5F-8F2F-F9C200B007DE}" srcOrd="13" destOrd="0" presId="urn:microsoft.com/office/officeart/2005/8/layout/orgChart1"/>
    <dgm:cxn modelId="{926616CA-A60B-4EA1-8031-9858837BCDC8}" type="presParOf" srcId="{DAB04C2B-FEE7-4E5F-8F2F-F9C200B007DE}" destId="{FA010042-CD3E-4BFC-9D06-251127D5227B}" srcOrd="0" destOrd="0" presId="urn:microsoft.com/office/officeart/2005/8/layout/orgChart1"/>
    <dgm:cxn modelId="{AC390A03-EB3A-4991-9C50-1649BA036884}" type="presParOf" srcId="{FA010042-CD3E-4BFC-9D06-251127D5227B}" destId="{8933BE8E-4B08-4ED0-BF72-EA38BCADE671}" srcOrd="0" destOrd="0" presId="urn:microsoft.com/office/officeart/2005/8/layout/orgChart1"/>
    <dgm:cxn modelId="{8A29961B-54A7-49CC-8665-9702D2145376}" type="presParOf" srcId="{FA010042-CD3E-4BFC-9D06-251127D5227B}" destId="{DCFD4983-A104-4145-9199-9D678DF2FDB0}" srcOrd="1" destOrd="0" presId="urn:microsoft.com/office/officeart/2005/8/layout/orgChart1"/>
    <dgm:cxn modelId="{0E595915-21B3-4F34-868F-F6A30F48061E}" type="presParOf" srcId="{DAB04C2B-FEE7-4E5F-8F2F-F9C200B007DE}" destId="{6C4A9C65-770D-4808-A193-EFE5FFF49C31}" srcOrd="1" destOrd="0" presId="urn:microsoft.com/office/officeart/2005/8/layout/orgChart1"/>
    <dgm:cxn modelId="{416FC85B-4D89-4729-AADB-C90A0D2162C6}" type="presParOf" srcId="{DAB04C2B-FEE7-4E5F-8F2F-F9C200B007DE}" destId="{E0CCDAA5-DB17-4988-A2ED-CF0929B83948}" srcOrd="2" destOrd="0" presId="urn:microsoft.com/office/officeart/2005/8/layout/orgChart1"/>
    <dgm:cxn modelId="{6444046E-F046-47AE-A398-7AB81C561429}" type="presParOf" srcId="{820A6F15-777A-4756-BEA1-5789494D8F6A}" destId="{4C1CA503-AC7A-4773-ADDA-19B0A33FDEEF}" srcOrd="2" destOrd="0" presId="urn:microsoft.com/office/officeart/2005/8/layout/orgChart1"/>
    <dgm:cxn modelId="{64B2CF63-025F-4E80-84A4-7A9F076F5764}" type="presParOf" srcId="{ADBC725B-9C26-43AF-889A-1E7FA8905AEC}" destId="{24A97060-11CB-49F4-9339-669D8AA69D1E}" srcOrd="2" destOrd="0" presId="urn:microsoft.com/office/officeart/2005/8/layout/orgChart1"/>
    <dgm:cxn modelId="{8558B9AC-63BA-4E04-B6E9-D34AC97B636F}" type="presParOf" srcId="{ADBC725B-9C26-43AF-889A-1E7FA8905AEC}" destId="{08A0E42F-99B9-41BF-95DD-E1922B2E3E48}" srcOrd="3" destOrd="0" presId="urn:microsoft.com/office/officeart/2005/8/layout/orgChart1"/>
    <dgm:cxn modelId="{90D13BB1-450F-4F3C-9227-57984E20DBD0}" type="presParOf" srcId="{08A0E42F-99B9-41BF-95DD-E1922B2E3E48}" destId="{BAA0C6D9-BF47-4148-8550-DB0B4664EE10}" srcOrd="0" destOrd="0" presId="urn:microsoft.com/office/officeart/2005/8/layout/orgChart1"/>
    <dgm:cxn modelId="{89CB2593-5EC6-4071-8486-A396FEF84192}" type="presParOf" srcId="{BAA0C6D9-BF47-4148-8550-DB0B4664EE10}" destId="{5DB9BB85-7001-4FB0-A97C-A81A649BF3FB}" srcOrd="0" destOrd="0" presId="urn:microsoft.com/office/officeart/2005/8/layout/orgChart1"/>
    <dgm:cxn modelId="{373FCBE0-C05B-4FB6-A6F1-DD6876C2A42E}" type="presParOf" srcId="{BAA0C6D9-BF47-4148-8550-DB0B4664EE10}" destId="{D8EC20AB-73B8-47DD-A57F-76605B7DD5DC}" srcOrd="1" destOrd="0" presId="urn:microsoft.com/office/officeart/2005/8/layout/orgChart1"/>
    <dgm:cxn modelId="{0AB4927F-5DEC-4829-BC70-C95DC96A5E4E}" type="presParOf" srcId="{08A0E42F-99B9-41BF-95DD-E1922B2E3E48}" destId="{FE6CF12F-7667-45FC-9685-1F53BA1ABD4E}" srcOrd="1" destOrd="0" presId="urn:microsoft.com/office/officeart/2005/8/layout/orgChart1"/>
    <dgm:cxn modelId="{331933A5-1C0B-4EEE-966B-B1F4CA35D398}" type="presParOf" srcId="{FE6CF12F-7667-45FC-9685-1F53BA1ABD4E}" destId="{93AAF715-7D63-4DC6-B6CE-B0AFC1A894E6}" srcOrd="0" destOrd="0" presId="urn:microsoft.com/office/officeart/2005/8/layout/orgChart1"/>
    <dgm:cxn modelId="{5585300E-C6A3-4636-B96B-C6C03DC501C6}" type="presParOf" srcId="{FE6CF12F-7667-45FC-9685-1F53BA1ABD4E}" destId="{09EEBCDE-AD43-4634-85AF-4DB4C1A6DA2B}" srcOrd="1" destOrd="0" presId="urn:microsoft.com/office/officeart/2005/8/layout/orgChart1"/>
    <dgm:cxn modelId="{A9193C1A-84A9-44A7-832E-7D43BABC400E}" type="presParOf" srcId="{09EEBCDE-AD43-4634-85AF-4DB4C1A6DA2B}" destId="{41915A9A-694A-47F8-842F-1259AA6C4525}" srcOrd="0" destOrd="0" presId="urn:microsoft.com/office/officeart/2005/8/layout/orgChart1"/>
    <dgm:cxn modelId="{BDBC2E35-B7CC-4C7D-BF8A-41E0FAFC03B9}" type="presParOf" srcId="{41915A9A-694A-47F8-842F-1259AA6C4525}" destId="{F9D22A75-99FA-4CA0-A182-6D5B484E95A1}" srcOrd="0" destOrd="0" presId="urn:microsoft.com/office/officeart/2005/8/layout/orgChart1"/>
    <dgm:cxn modelId="{E350B3C9-4332-4202-B5E2-2CAC1C958CF9}" type="presParOf" srcId="{41915A9A-694A-47F8-842F-1259AA6C4525}" destId="{8824817E-A4F2-434E-BF8E-4F6D067B8D30}" srcOrd="1" destOrd="0" presId="urn:microsoft.com/office/officeart/2005/8/layout/orgChart1"/>
    <dgm:cxn modelId="{7FA5181E-3130-4535-A14A-B340B0CB2909}" type="presParOf" srcId="{09EEBCDE-AD43-4634-85AF-4DB4C1A6DA2B}" destId="{F82DD495-928D-4252-9793-C085C4A7BBE7}" srcOrd="1" destOrd="0" presId="urn:microsoft.com/office/officeart/2005/8/layout/orgChart1"/>
    <dgm:cxn modelId="{C42F01FE-3637-4409-BDA7-43E2C5F395C1}" type="presParOf" srcId="{09EEBCDE-AD43-4634-85AF-4DB4C1A6DA2B}" destId="{EAB0C06F-88D3-4C38-92A3-1DE28F8F7321}" srcOrd="2" destOrd="0" presId="urn:microsoft.com/office/officeart/2005/8/layout/orgChart1"/>
    <dgm:cxn modelId="{2A675877-9EF1-4454-A2F7-9907B726D2C2}" type="presParOf" srcId="{FE6CF12F-7667-45FC-9685-1F53BA1ABD4E}" destId="{172D17A3-ED87-4B65-9F6C-B538061D1389}" srcOrd="2" destOrd="0" presId="urn:microsoft.com/office/officeart/2005/8/layout/orgChart1"/>
    <dgm:cxn modelId="{E0C5514D-112B-47C8-97CD-F25BC0250875}" type="presParOf" srcId="{FE6CF12F-7667-45FC-9685-1F53BA1ABD4E}" destId="{EBF72740-394C-4585-BDC9-3AE74CE73C49}" srcOrd="3" destOrd="0" presId="urn:microsoft.com/office/officeart/2005/8/layout/orgChart1"/>
    <dgm:cxn modelId="{C9AFDBB7-F6F3-44AF-86B1-4A7B92E4068A}" type="presParOf" srcId="{EBF72740-394C-4585-BDC9-3AE74CE73C49}" destId="{4B6828ED-0CDE-4B98-AC2D-458A4C0470E9}" srcOrd="0" destOrd="0" presId="urn:microsoft.com/office/officeart/2005/8/layout/orgChart1"/>
    <dgm:cxn modelId="{27868527-2AAF-4E11-85E3-4A0E8617A237}" type="presParOf" srcId="{4B6828ED-0CDE-4B98-AC2D-458A4C0470E9}" destId="{9B730D2B-A87B-4C14-851B-C0FF5651CE6D}" srcOrd="0" destOrd="0" presId="urn:microsoft.com/office/officeart/2005/8/layout/orgChart1"/>
    <dgm:cxn modelId="{422F89EE-D12F-42CC-9D35-42CAFEB25123}" type="presParOf" srcId="{4B6828ED-0CDE-4B98-AC2D-458A4C0470E9}" destId="{7F5BFD6C-2321-49F4-9EB6-21AD1C8E7B6B}" srcOrd="1" destOrd="0" presId="urn:microsoft.com/office/officeart/2005/8/layout/orgChart1"/>
    <dgm:cxn modelId="{F84F1905-91F8-4E78-AD63-0CB8AAF5980F}" type="presParOf" srcId="{EBF72740-394C-4585-BDC9-3AE74CE73C49}" destId="{97F35213-77F0-4022-A82A-46DF0E78B993}" srcOrd="1" destOrd="0" presId="urn:microsoft.com/office/officeart/2005/8/layout/orgChart1"/>
    <dgm:cxn modelId="{FB819148-1116-4B1C-806B-F338DD0CB623}" type="presParOf" srcId="{EBF72740-394C-4585-BDC9-3AE74CE73C49}" destId="{0E8F9105-67A3-4FC5-AB63-A97FED31ABF4}" srcOrd="2" destOrd="0" presId="urn:microsoft.com/office/officeart/2005/8/layout/orgChart1"/>
    <dgm:cxn modelId="{2E95431B-DE5B-4C9B-8AF9-16FBCA464FE5}" type="presParOf" srcId="{FE6CF12F-7667-45FC-9685-1F53BA1ABD4E}" destId="{84462F10-ADE6-4ACD-99D7-7782A3A58318}" srcOrd="4" destOrd="0" presId="urn:microsoft.com/office/officeart/2005/8/layout/orgChart1"/>
    <dgm:cxn modelId="{857635FB-343A-459C-89F7-A9DF2F13724A}" type="presParOf" srcId="{FE6CF12F-7667-45FC-9685-1F53BA1ABD4E}" destId="{47C9F785-E58E-430E-B3B3-601DD704BAD1}" srcOrd="5" destOrd="0" presId="urn:microsoft.com/office/officeart/2005/8/layout/orgChart1"/>
    <dgm:cxn modelId="{D8BAC953-770C-44F3-9D39-F100613986C5}" type="presParOf" srcId="{47C9F785-E58E-430E-B3B3-601DD704BAD1}" destId="{116904C4-4CC3-45F5-84E2-32F0A7DF75A4}" srcOrd="0" destOrd="0" presId="urn:microsoft.com/office/officeart/2005/8/layout/orgChart1"/>
    <dgm:cxn modelId="{6F22E59C-E866-4128-A865-202561BC3F37}" type="presParOf" srcId="{116904C4-4CC3-45F5-84E2-32F0A7DF75A4}" destId="{05016A98-3A56-4585-A8D1-8AB52ACE973B}" srcOrd="0" destOrd="0" presId="urn:microsoft.com/office/officeart/2005/8/layout/orgChart1"/>
    <dgm:cxn modelId="{C2D91598-0455-4F7C-B86B-191F356CF201}" type="presParOf" srcId="{116904C4-4CC3-45F5-84E2-32F0A7DF75A4}" destId="{55BB19AF-7B8D-4065-8CA1-37ED59A22267}" srcOrd="1" destOrd="0" presId="urn:microsoft.com/office/officeart/2005/8/layout/orgChart1"/>
    <dgm:cxn modelId="{0D76BA19-67BB-4155-B325-F8A01B5C19B4}" type="presParOf" srcId="{47C9F785-E58E-430E-B3B3-601DD704BAD1}" destId="{32637A6F-D4CA-4A16-82C2-24BED3A7A2E4}" srcOrd="1" destOrd="0" presId="urn:microsoft.com/office/officeart/2005/8/layout/orgChart1"/>
    <dgm:cxn modelId="{7083CFD9-F47C-4209-A11D-4C96C53E4DC8}" type="presParOf" srcId="{47C9F785-E58E-430E-B3B3-601DD704BAD1}" destId="{E3FD5641-A96A-49BF-A3C5-E75DCF2BE134}" srcOrd="2" destOrd="0" presId="urn:microsoft.com/office/officeart/2005/8/layout/orgChart1"/>
    <dgm:cxn modelId="{E2419162-99B8-4541-9F47-A2AA2889AF21}" type="presParOf" srcId="{FE6CF12F-7667-45FC-9685-1F53BA1ABD4E}" destId="{8498A83B-EBCF-4E15-AB56-4FD0D1727BAD}" srcOrd="6" destOrd="0" presId="urn:microsoft.com/office/officeart/2005/8/layout/orgChart1"/>
    <dgm:cxn modelId="{5EA08DCC-2D93-4C96-A53D-972DD5DCC021}" type="presParOf" srcId="{FE6CF12F-7667-45FC-9685-1F53BA1ABD4E}" destId="{3A76F610-A5F0-487B-9E65-8ADD62637C14}" srcOrd="7" destOrd="0" presId="urn:microsoft.com/office/officeart/2005/8/layout/orgChart1"/>
    <dgm:cxn modelId="{33F0B158-18F2-4D77-B254-BE7436707274}" type="presParOf" srcId="{3A76F610-A5F0-487B-9E65-8ADD62637C14}" destId="{BF5A98E9-90D8-40B1-8E5C-DDFBAB616A1B}" srcOrd="0" destOrd="0" presId="urn:microsoft.com/office/officeart/2005/8/layout/orgChart1"/>
    <dgm:cxn modelId="{9C3F69CD-FF21-485E-A39C-B0D156A1933E}" type="presParOf" srcId="{BF5A98E9-90D8-40B1-8E5C-DDFBAB616A1B}" destId="{3244C538-25F6-45C8-9578-BE31CE4C0DCB}" srcOrd="0" destOrd="0" presId="urn:microsoft.com/office/officeart/2005/8/layout/orgChart1"/>
    <dgm:cxn modelId="{497F4CE6-CB9F-4574-9B38-116ED5398B5D}" type="presParOf" srcId="{BF5A98E9-90D8-40B1-8E5C-DDFBAB616A1B}" destId="{1F7D5A6D-3A48-4939-91A4-4652944B1362}" srcOrd="1" destOrd="0" presId="urn:microsoft.com/office/officeart/2005/8/layout/orgChart1"/>
    <dgm:cxn modelId="{D2BB3DC6-A5AA-4542-AA84-CAF44B9E1554}" type="presParOf" srcId="{3A76F610-A5F0-487B-9E65-8ADD62637C14}" destId="{8C749BBC-38A5-46AC-AF06-FE2ACDB89AB5}" srcOrd="1" destOrd="0" presId="urn:microsoft.com/office/officeart/2005/8/layout/orgChart1"/>
    <dgm:cxn modelId="{3896000E-58B4-4CAC-A1BB-B3AC028CAAEE}" type="presParOf" srcId="{3A76F610-A5F0-487B-9E65-8ADD62637C14}" destId="{DB9B2458-BA90-40C7-A1F7-F4CF35216DEF}" srcOrd="2" destOrd="0" presId="urn:microsoft.com/office/officeart/2005/8/layout/orgChart1"/>
    <dgm:cxn modelId="{43705983-8283-450C-B8C7-0F67DE0EF059}" type="presParOf" srcId="{FE6CF12F-7667-45FC-9685-1F53BA1ABD4E}" destId="{DE2F2C51-C2E7-4F1C-9F71-47F6855D25C4}" srcOrd="8" destOrd="0" presId="urn:microsoft.com/office/officeart/2005/8/layout/orgChart1"/>
    <dgm:cxn modelId="{1AA89B92-DCCF-470A-948D-4C8DCD327381}" type="presParOf" srcId="{FE6CF12F-7667-45FC-9685-1F53BA1ABD4E}" destId="{AC30919A-38D2-416A-88F8-9A4616E71DD0}" srcOrd="9" destOrd="0" presId="urn:microsoft.com/office/officeart/2005/8/layout/orgChart1"/>
    <dgm:cxn modelId="{0BCC76C2-326E-4D46-8FF4-60C85317E157}" type="presParOf" srcId="{AC30919A-38D2-416A-88F8-9A4616E71DD0}" destId="{A64EB136-5FF3-4827-9BFA-82F5590CA353}" srcOrd="0" destOrd="0" presId="urn:microsoft.com/office/officeart/2005/8/layout/orgChart1"/>
    <dgm:cxn modelId="{E7AE8A35-AC42-427E-BE20-6E7105E71A41}" type="presParOf" srcId="{A64EB136-5FF3-4827-9BFA-82F5590CA353}" destId="{5D68D84F-8C16-4088-8597-F9DD8B8F1A8D}" srcOrd="0" destOrd="0" presId="urn:microsoft.com/office/officeart/2005/8/layout/orgChart1"/>
    <dgm:cxn modelId="{12E8C53D-2592-49DF-A9C9-A96969E570E4}" type="presParOf" srcId="{A64EB136-5FF3-4827-9BFA-82F5590CA353}" destId="{C872F457-D4C9-4DF9-BCC4-987EF2968962}" srcOrd="1" destOrd="0" presId="urn:microsoft.com/office/officeart/2005/8/layout/orgChart1"/>
    <dgm:cxn modelId="{A9F6DD8D-5563-4AF8-82DE-B0F97C9A126E}" type="presParOf" srcId="{AC30919A-38D2-416A-88F8-9A4616E71DD0}" destId="{41BD0D38-6B73-438D-B0CC-6AD8DCB3F504}" srcOrd="1" destOrd="0" presId="urn:microsoft.com/office/officeart/2005/8/layout/orgChart1"/>
    <dgm:cxn modelId="{8F9DF712-9E25-423E-B731-34516821E82F}" type="presParOf" srcId="{AC30919A-38D2-416A-88F8-9A4616E71DD0}" destId="{08181D96-B628-45C6-8F5D-E5E002369CEE}" srcOrd="2" destOrd="0" presId="urn:microsoft.com/office/officeart/2005/8/layout/orgChart1"/>
    <dgm:cxn modelId="{E337C5D4-09C0-43E8-AE95-0F3D27D98876}" type="presParOf" srcId="{08A0E42F-99B9-41BF-95DD-E1922B2E3E48}" destId="{1EBCC32B-BC2D-4729-A6A0-7F307207AF1D}" srcOrd="2" destOrd="0" presId="urn:microsoft.com/office/officeart/2005/8/layout/orgChart1"/>
    <dgm:cxn modelId="{8081AC48-B50C-4F53-A388-706CF7C785AB}" type="presParOf" srcId="{ADBC725B-9C26-43AF-889A-1E7FA8905AEC}" destId="{C76FDBCF-603C-4B76-939D-B8AFC0BBCF19}" srcOrd="4" destOrd="0" presId="urn:microsoft.com/office/officeart/2005/8/layout/orgChart1"/>
    <dgm:cxn modelId="{254C0A11-03D9-4206-A12B-07C594A5FF50}" type="presParOf" srcId="{ADBC725B-9C26-43AF-889A-1E7FA8905AEC}" destId="{70F9A9DF-AF9A-4FEE-BB5C-0300128FCD96}" srcOrd="5" destOrd="0" presId="urn:microsoft.com/office/officeart/2005/8/layout/orgChart1"/>
    <dgm:cxn modelId="{D7B3EB8F-D635-42DF-9025-07F1DB6320EC}" type="presParOf" srcId="{70F9A9DF-AF9A-4FEE-BB5C-0300128FCD96}" destId="{3A8A018D-2D0D-4247-A268-3CE52754FF3C}" srcOrd="0" destOrd="0" presId="urn:microsoft.com/office/officeart/2005/8/layout/orgChart1"/>
    <dgm:cxn modelId="{085E2337-108D-44F4-A6E2-31C857A9C3D3}" type="presParOf" srcId="{3A8A018D-2D0D-4247-A268-3CE52754FF3C}" destId="{D2FA695F-F657-40DD-8A4C-1E98F5B084D3}" srcOrd="0" destOrd="0" presId="urn:microsoft.com/office/officeart/2005/8/layout/orgChart1"/>
    <dgm:cxn modelId="{474ACC6A-E4AF-49A8-8A2B-0F15FBDB4569}" type="presParOf" srcId="{3A8A018D-2D0D-4247-A268-3CE52754FF3C}" destId="{C6839111-3B27-4BB6-84FD-1994CD22C87B}" srcOrd="1" destOrd="0" presId="urn:microsoft.com/office/officeart/2005/8/layout/orgChart1"/>
    <dgm:cxn modelId="{5DAB9209-04A5-4DE7-93A6-1B62C9A1A8BE}" type="presParOf" srcId="{70F9A9DF-AF9A-4FEE-BB5C-0300128FCD96}" destId="{253401C5-765E-4181-B785-9AE768663772}" srcOrd="1" destOrd="0" presId="urn:microsoft.com/office/officeart/2005/8/layout/orgChart1"/>
    <dgm:cxn modelId="{EBC7E38B-B01F-4A8A-89F6-2FEC50096781}" type="presParOf" srcId="{253401C5-765E-4181-B785-9AE768663772}" destId="{22A76869-2DFB-482C-9371-E7A946AA82D7}" srcOrd="0" destOrd="0" presId="urn:microsoft.com/office/officeart/2005/8/layout/orgChart1"/>
    <dgm:cxn modelId="{E72C454B-FBD1-4B46-9E19-1453483A59B7}" type="presParOf" srcId="{253401C5-765E-4181-B785-9AE768663772}" destId="{DEEB1E2F-2D23-4DDC-B95F-8BF0AA781962}" srcOrd="1" destOrd="0" presId="urn:microsoft.com/office/officeart/2005/8/layout/orgChart1"/>
    <dgm:cxn modelId="{6A5B4E0F-39DB-49DA-BF57-B9324B45932D}" type="presParOf" srcId="{DEEB1E2F-2D23-4DDC-B95F-8BF0AA781962}" destId="{1C4396E4-ADDD-407A-AB3D-5CCC1921E71C}" srcOrd="0" destOrd="0" presId="urn:microsoft.com/office/officeart/2005/8/layout/orgChart1"/>
    <dgm:cxn modelId="{E402D3C5-5355-45BA-A39C-F49D66279F26}" type="presParOf" srcId="{1C4396E4-ADDD-407A-AB3D-5CCC1921E71C}" destId="{ACE79B64-B829-4157-A332-E159AC407D54}" srcOrd="0" destOrd="0" presId="urn:microsoft.com/office/officeart/2005/8/layout/orgChart1"/>
    <dgm:cxn modelId="{EA1D24A9-7833-4817-96AE-DFDD140D3CBA}" type="presParOf" srcId="{1C4396E4-ADDD-407A-AB3D-5CCC1921E71C}" destId="{4635130E-4E15-4076-8690-639A69F86414}" srcOrd="1" destOrd="0" presId="urn:microsoft.com/office/officeart/2005/8/layout/orgChart1"/>
    <dgm:cxn modelId="{8433B423-CD06-42D2-9F90-B1B80BF384DC}" type="presParOf" srcId="{DEEB1E2F-2D23-4DDC-B95F-8BF0AA781962}" destId="{C77C0B79-D0F8-4F27-974C-77CBC5BE08FA}" srcOrd="1" destOrd="0" presId="urn:microsoft.com/office/officeart/2005/8/layout/orgChart1"/>
    <dgm:cxn modelId="{F17880A6-B4EC-4DB2-8A6D-253922CB021D}" type="presParOf" srcId="{DEEB1E2F-2D23-4DDC-B95F-8BF0AA781962}" destId="{1F9DBC46-E2C9-4C5F-9A58-F6D006C26977}" srcOrd="2" destOrd="0" presId="urn:microsoft.com/office/officeart/2005/8/layout/orgChart1"/>
    <dgm:cxn modelId="{B849F48F-DA79-46EB-9F97-3C85EC024502}" type="presParOf" srcId="{253401C5-765E-4181-B785-9AE768663772}" destId="{AFBF0562-B6C9-4239-B38F-714C99CC9748}" srcOrd="2" destOrd="0" presId="urn:microsoft.com/office/officeart/2005/8/layout/orgChart1"/>
    <dgm:cxn modelId="{0AE1232D-CF2B-44F8-8E7C-C05FA0019E67}" type="presParOf" srcId="{253401C5-765E-4181-B785-9AE768663772}" destId="{F439BB04-3127-4A67-92B2-6DD798A83A8B}" srcOrd="3" destOrd="0" presId="urn:microsoft.com/office/officeart/2005/8/layout/orgChart1"/>
    <dgm:cxn modelId="{7F9D18DD-9C3F-4438-B3E9-FC6BA28AEB8C}" type="presParOf" srcId="{F439BB04-3127-4A67-92B2-6DD798A83A8B}" destId="{B5F31109-75ED-4263-BA91-D8F384A80116}" srcOrd="0" destOrd="0" presId="urn:microsoft.com/office/officeart/2005/8/layout/orgChart1"/>
    <dgm:cxn modelId="{B3A4FDE9-66A9-42A9-8486-6A30FB20933B}" type="presParOf" srcId="{B5F31109-75ED-4263-BA91-D8F384A80116}" destId="{05806F98-024C-44F8-8214-D43827AC25C3}" srcOrd="0" destOrd="0" presId="urn:microsoft.com/office/officeart/2005/8/layout/orgChart1"/>
    <dgm:cxn modelId="{44AEC10D-2318-46D7-A905-08815A3565EB}" type="presParOf" srcId="{B5F31109-75ED-4263-BA91-D8F384A80116}" destId="{6B868A12-9017-4267-B81A-6116855A1D7A}" srcOrd="1" destOrd="0" presId="urn:microsoft.com/office/officeart/2005/8/layout/orgChart1"/>
    <dgm:cxn modelId="{6D621DBF-B91A-42BF-9FD6-2F63CD516499}" type="presParOf" srcId="{F439BB04-3127-4A67-92B2-6DD798A83A8B}" destId="{BBFE6292-8EB6-4B30-BA8E-6D5B08163448}" srcOrd="1" destOrd="0" presId="urn:microsoft.com/office/officeart/2005/8/layout/orgChart1"/>
    <dgm:cxn modelId="{2FA8D3CE-EAC3-4C47-8BF8-C3E0B18F01A3}" type="presParOf" srcId="{F439BB04-3127-4A67-92B2-6DD798A83A8B}" destId="{EE6579B9-93AC-4E67-A211-8EDE2A508131}" srcOrd="2" destOrd="0" presId="urn:microsoft.com/office/officeart/2005/8/layout/orgChart1"/>
    <dgm:cxn modelId="{C946046B-DF42-4858-8B24-4A51A348AF97}" type="presParOf" srcId="{70F9A9DF-AF9A-4FEE-BB5C-0300128FCD96}" destId="{44474FA9-E0AE-4C34-99FB-FE1EDCBF58F8}" srcOrd="2" destOrd="0" presId="urn:microsoft.com/office/officeart/2005/8/layout/orgChart1"/>
    <dgm:cxn modelId="{D2DD0461-7E55-4E31-A5F3-1465732B7015}" type="presParOf" srcId="{41B37CE7-12E8-40BA-A1BE-B0DC66EE1544}" destId="{E51C7B8F-DDED-43A3-A94B-7FBC682F2F45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0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 b="1"/>
            <a:t>Check Guarantee Integrity (GUI)</a:t>
          </a:r>
          <a:endParaRPr lang="en-US" sz="1400" b="1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/>
            <a:t>T-GMN-GUI-M-001-Check guarantee integrity</a:t>
          </a:r>
          <a:endParaRPr lang="en-US" sz="1200" b="0">
            <a:solidFill>
              <a:schemeClr val="tx1"/>
            </a:solidFill>
          </a:endParaRPr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51301" custScaleY="30091" custLinFactNeighborX="-12628" custLinFactNeighborY="-251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1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1" custScaleX="36565" custScaleY="40785" custLinFactNeighborX="-8031" custLinFactNeighborY="-25342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1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1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 b="1"/>
            <a:t>Registration of Guarantee Usage (GUR)</a:t>
          </a:r>
          <a:endParaRPr lang="en-US" sz="1400" b="1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 dirty="0"/>
            <a:t>T-GMN-GUR-M-001-Registration of guarantee usage</a:t>
          </a:r>
          <a:endParaRPr lang="en-US" sz="1200" b="0" dirty="0">
            <a:solidFill>
              <a:schemeClr val="tx1"/>
            </a:solidFill>
          </a:endParaRPr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43134" custScaleY="25409" custLinFactNeighborX="-10466" custLinFactNeighborY="-247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1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1" custScaleX="38417" custScaleY="27943" custLinFactNeighborX="-4255" custLinFactNeighborY="-22591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1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2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 dirty="0"/>
            <a:t>Guarantee Release (GUF)</a:t>
          </a:r>
          <a:endParaRPr lang="en-US" sz="1400" b="1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 dirty="0"/>
            <a:t>T-GMN-GUF-M-001-Credit of Reference Amount</a:t>
          </a:r>
          <a:endParaRPr lang="en-US" sz="1200" b="0" dirty="0">
            <a:solidFill>
              <a:schemeClr val="tx1"/>
            </a:solidFill>
          </a:endParaRPr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C7814933-DAAE-4DD1-BE06-03558AECF714}">
      <dgm:prSet custT="1"/>
      <dgm:spPr/>
      <dgm:t>
        <a:bodyPr/>
        <a:lstStyle/>
        <a:p>
          <a:r>
            <a:rPr lang="en-GB" sz="1200" dirty="0"/>
            <a:t>T-GMN-GUF-M-002-Release of a Guarantee</a:t>
          </a:r>
          <a:endParaRPr lang="en-US" sz="1200" b="0" i="0" dirty="0">
            <a:effectLst/>
          </a:endParaRPr>
        </a:p>
      </dgm:t>
    </dgm:pt>
    <dgm:pt modelId="{4B711AFC-3EFA-4F9C-8F01-54F0BC51DF96}" type="parTrans" cxnId="{2E032EC8-64C9-45FB-8477-4532C0A282DB}">
      <dgm:prSet/>
      <dgm:spPr/>
      <dgm:t>
        <a:bodyPr/>
        <a:lstStyle/>
        <a:p>
          <a:endParaRPr lang="en-GB"/>
        </a:p>
      </dgm:t>
    </dgm:pt>
    <dgm:pt modelId="{E902B2E4-50B3-4A2B-A3CC-795D2B278CAF}" type="sibTrans" cxnId="{2E032EC8-64C9-45FB-8477-4532C0A282DB}">
      <dgm:prSet/>
      <dgm:spPr/>
      <dgm:t>
        <a:bodyPr/>
        <a:lstStyle/>
        <a:p>
          <a:endParaRPr lang="en-GB"/>
        </a:p>
      </dgm:t>
    </dgm:pt>
    <dgm:pt modelId="{0177C7D2-7105-4D3F-A9A4-7C232DDF0B3D}">
      <dgm:prSet phldrT="[Text]" custT="1"/>
      <dgm:spPr/>
      <dgm:t>
        <a:bodyPr/>
        <a:lstStyle/>
        <a:p>
          <a:r>
            <a:rPr lang="en-US" sz="1200" kern="1200" dirty="0"/>
            <a:t>T-GMN-GUF-M-003-Release of a Guarantee after resolution of major discrepancies in the destination control results</a:t>
          </a:r>
          <a:endParaRPr lang="en-US" sz="1200" kern="1200" dirty="0">
            <a:solidFill>
              <a:prstClr val="black">
                <a:hueOff val="0"/>
                <a:satOff val="0"/>
                <a:lumOff val="0"/>
                <a:alphaOff val="0"/>
              </a:prstClr>
            </a:solidFill>
            <a:latin typeface="Calibri" panose="020F0502020204030204"/>
            <a:ea typeface="+mn-ea"/>
            <a:cs typeface="+mn-cs"/>
          </a:endParaRPr>
        </a:p>
      </dgm:t>
    </dgm:pt>
    <dgm:pt modelId="{036E62A2-91F4-45FF-B604-82E19953E84E}" type="parTrans" cxnId="{A655DDDD-B647-44D4-B9F7-FB1CB6C4137B}">
      <dgm:prSet/>
      <dgm:spPr/>
      <dgm:t>
        <a:bodyPr/>
        <a:lstStyle/>
        <a:p>
          <a:endParaRPr lang="en-US"/>
        </a:p>
      </dgm:t>
    </dgm:pt>
    <dgm:pt modelId="{FB81D81F-0B27-47BE-ACE3-B1DD194A5130}" type="sibTrans" cxnId="{A655DDDD-B647-44D4-B9F7-FB1CB6C4137B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75066" custScaleY="53670" custLinFactNeighborX="-1836" custLinFactNeighborY="-22869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3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3" custScaleX="63584" custScaleY="51478" custLinFactNeighborX="2318" custLinFactNeighborY="-6895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3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E6B84161-6A3F-40E1-BF6F-D413FB1A60A0}" type="pres">
      <dgm:prSet presAssocID="{036E62A2-91F4-45FF-B604-82E19953E84E}" presName="Name48" presStyleLbl="parChTrans1D2" presStyleIdx="1" presStyleCnt="3"/>
      <dgm:spPr/>
    </dgm:pt>
    <dgm:pt modelId="{21C7B353-2489-40DD-979B-F84A3A085605}" type="pres">
      <dgm:prSet presAssocID="{0177C7D2-7105-4D3F-A9A4-7C232DDF0B3D}" presName="hierRoot2" presStyleCnt="0">
        <dgm:presLayoutVars>
          <dgm:hierBranch val="init"/>
        </dgm:presLayoutVars>
      </dgm:prSet>
      <dgm:spPr/>
    </dgm:pt>
    <dgm:pt modelId="{D5B03F43-80A5-47B6-9569-4FD8B2061D47}" type="pres">
      <dgm:prSet presAssocID="{0177C7D2-7105-4D3F-A9A4-7C232DDF0B3D}" presName="rootComposite" presStyleCnt="0"/>
      <dgm:spPr/>
    </dgm:pt>
    <dgm:pt modelId="{A904433E-EB43-4AA6-8218-9D24F8172CBF}" type="pres">
      <dgm:prSet presAssocID="{0177C7D2-7105-4D3F-A9A4-7C232DDF0B3D}" presName="rootText" presStyleLbl="node2" presStyleIdx="1" presStyleCnt="3" custScaleX="71301" custScaleY="46402" custLinFactNeighborX="-5473" custLinFactNeighborY="55763">
        <dgm:presLayoutVars>
          <dgm:chPref val="3"/>
        </dgm:presLayoutVars>
      </dgm:prSet>
      <dgm:spPr/>
    </dgm:pt>
    <dgm:pt modelId="{518F26E4-48CA-42FF-8269-DBEBB43EFF07}" type="pres">
      <dgm:prSet presAssocID="{0177C7D2-7105-4D3F-A9A4-7C232DDF0B3D}" presName="rootConnector" presStyleLbl="node2" presStyleIdx="1" presStyleCnt="3"/>
      <dgm:spPr/>
    </dgm:pt>
    <dgm:pt modelId="{D061078C-2D2D-4D45-A5BE-2AFC1065D216}" type="pres">
      <dgm:prSet presAssocID="{0177C7D2-7105-4D3F-A9A4-7C232DDF0B3D}" presName="hierChild4" presStyleCnt="0"/>
      <dgm:spPr/>
    </dgm:pt>
    <dgm:pt modelId="{E0BD7BAD-BD67-4183-9EF1-7CCE6ACB25BE}" type="pres">
      <dgm:prSet presAssocID="{0177C7D2-7105-4D3F-A9A4-7C232DDF0B3D}" presName="hierChild5" presStyleCnt="0"/>
      <dgm:spPr/>
    </dgm:pt>
    <dgm:pt modelId="{6751D8DA-CB10-49CB-B113-56069B1472D4}" type="pres">
      <dgm:prSet presAssocID="{4B711AFC-3EFA-4F9C-8F01-54F0BC51DF96}" presName="Name48" presStyleLbl="parChTrans1D2" presStyleIdx="2" presStyleCnt="3"/>
      <dgm:spPr/>
    </dgm:pt>
    <dgm:pt modelId="{01C5BF7E-FAEF-41AB-9E03-A496F8A12A90}" type="pres">
      <dgm:prSet presAssocID="{C7814933-DAAE-4DD1-BE06-03558AECF714}" presName="hierRoot2" presStyleCnt="0">
        <dgm:presLayoutVars>
          <dgm:hierBranch val="init"/>
        </dgm:presLayoutVars>
      </dgm:prSet>
      <dgm:spPr/>
    </dgm:pt>
    <dgm:pt modelId="{486ED71A-9261-4FC5-8F02-58C190C83D5E}" type="pres">
      <dgm:prSet presAssocID="{C7814933-DAAE-4DD1-BE06-03558AECF714}" presName="rootComposite" presStyleCnt="0"/>
      <dgm:spPr/>
    </dgm:pt>
    <dgm:pt modelId="{277DE319-5E21-4B90-BB87-CA61E451646F}" type="pres">
      <dgm:prSet presAssocID="{C7814933-DAAE-4DD1-BE06-03558AECF714}" presName="rootText" presStyleLbl="node2" presStyleIdx="2" presStyleCnt="3" custScaleX="57535" custScaleY="43496" custLinFactNeighborX="83013" custLinFactNeighborY="-97018">
        <dgm:presLayoutVars>
          <dgm:chPref val="3"/>
        </dgm:presLayoutVars>
      </dgm:prSet>
      <dgm:spPr/>
    </dgm:pt>
    <dgm:pt modelId="{F2C1C299-2EA6-4751-9307-E4BBC44EAFD9}" type="pres">
      <dgm:prSet presAssocID="{C7814933-DAAE-4DD1-BE06-03558AECF714}" presName="rootConnector" presStyleLbl="node2" presStyleIdx="2" presStyleCnt="3"/>
      <dgm:spPr/>
    </dgm:pt>
    <dgm:pt modelId="{11A33E8C-F5B4-4717-A889-AD3D15A4749C}" type="pres">
      <dgm:prSet presAssocID="{C7814933-DAAE-4DD1-BE06-03558AECF714}" presName="hierChild4" presStyleCnt="0"/>
      <dgm:spPr/>
    </dgm:pt>
    <dgm:pt modelId="{1EA005B5-4B66-4F04-9A6E-4C773FD4D0FB}" type="pres">
      <dgm:prSet presAssocID="{C7814933-DAAE-4DD1-BE06-03558AECF714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685A4125-FCBA-44DE-9849-7C6BB42572B3}" type="presOf" srcId="{C7814933-DAAE-4DD1-BE06-03558AECF714}" destId="{F2C1C299-2EA6-4751-9307-E4BBC44EAFD9}" srcOrd="1" destOrd="0" presId="urn:microsoft.com/office/officeart/2005/8/layout/orgChart1"/>
    <dgm:cxn modelId="{1F89F828-6C49-421C-885A-79A3805DCA66}" type="presOf" srcId="{0177C7D2-7105-4D3F-A9A4-7C232DDF0B3D}" destId="{518F26E4-48CA-42FF-8269-DBEBB43EFF07}" srcOrd="1" destOrd="0" presId="urn:microsoft.com/office/officeart/2005/8/layout/orgChart1"/>
    <dgm:cxn modelId="{53D55233-5B0C-43CA-A8D5-A4218701EEE6}" type="presOf" srcId="{0177C7D2-7105-4D3F-A9A4-7C232DDF0B3D}" destId="{A904433E-EB43-4AA6-8218-9D24F8172CBF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E677CB6B-60A5-4680-B2AC-42EF694FE47A}" type="presOf" srcId="{4B711AFC-3EFA-4F9C-8F01-54F0BC51DF96}" destId="{6751D8DA-CB10-49CB-B113-56069B1472D4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5ECEC37B-0009-4AF4-B221-61B25B973141}" type="presOf" srcId="{C7814933-DAAE-4DD1-BE06-03558AECF714}" destId="{277DE319-5E21-4B90-BB87-CA61E451646F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2E032EC8-64C9-45FB-8477-4532C0A282DB}" srcId="{A74FF41F-1F24-4F50-94A9-E09C08177381}" destId="{C7814933-DAAE-4DD1-BE06-03558AECF714}" srcOrd="2" destOrd="0" parTransId="{4B711AFC-3EFA-4F9C-8F01-54F0BC51DF96}" sibTransId="{E902B2E4-50B3-4A2B-A3CC-795D2B278CAF}"/>
    <dgm:cxn modelId="{680341D2-F0D3-46C9-A0C9-D67EBCD96861}" type="presOf" srcId="{036E62A2-91F4-45FF-B604-82E19953E84E}" destId="{E6B84161-6A3F-40E1-BF6F-D413FB1A60A0}" srcOrd="0" destOrd="0" presId="urn:microsoft.com/office/officeart/2005/8/layout/orgChart1"/>
    <dgm:cxn modelId="{A655DDDD-B647-44D4-B9F7-FB1CB6C4137B}" srcId="{A74FF41F-1F24-4F50-94A9-E09C08177381}" destId="{0177C7D2-7105-4D3F-A9A4-7C232DDF0B3D}" srcOrd="1" destOrd="0" parTransId="{036E62A2-91F4-45FF-B604-82E19953E84E}" sibTransId="{FB81D81F-0B27-47BE-ACE3-B1DD194A5130}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4C9E6EAF-A56D-442B-8720-26D0F44AB243}" type="presParOf" srcId="{96CCF797-0C36-4DA4-B7E1-74BEECB6A6A9}" destId="{E6B84161-6A3F-40E1-BF6F-D413FB1A60A0}" srcOrd="2" destOrd="0" presId="urn:microsoft.com/office/officeart/2005/8/layout/orgChart1"/>
    <dgm:cxn modelId="{6DCBB81E-ED0F-42A8-99C3-C99E7294FF12}" type="presParOf" srcId="{96CCF797-0C36-4DA4-B7E1-74BEECB6A6A9}" destId="{21C7B353-2489-40DD-979B-F84A3A085605}" srcOrd="3" destOrd="0" presId="urn:microsoft.com/office/officeart/2005/8/layout/orgChart1"/>
    <dgm:cxn modelId="{1D395AE4-64D0-49AB-BC56-BFE0A855C445}" type="presParOf" srcId="{21C7B353-2489-40DD-979B-F84A3A085605}" destId="{D5B03F43-80A5-47B6-9569-4FD8B2061D47}" srcOrd="0" destOrd="0" presId="urn:microsoft.com/office/officeart/2005/8/layout/orgChart1"/>
    <dgm:cxn modelId="{3A6E5646-2AB5-45EF-ADDF-2EC99B31002F}" type="presParOf" srcId="{D5B03F43-80A5-47B6-9569-4FD8B2061D47}" destId="{A904433E-EB43-4AA6-8218-9D24F8172CBF}" srcOrd="0" destOrd="0" presId="urn:microsoft.com/office/officeart/2005/8/layout/orgChart1"/>
    <dgm:cxn modelId="{E67CE9A9-199F-480C-B157-D7CD0D29BF2F}" type="presParOf" srcId="{D5B03F43-80A5-47B6-9569-4FD8B2061D47}" destId="{518F26E4-48CA-42FF-8269-DBEBB43EFF07}" srcOrd="1" destOrd="0" presId="urn:microsoft.com/office/officeart/2005/8/layout/orgChart1"/>
    <dgm:cxn modelId="{399A1077-4B5F-4AAF-BA04-20BBB11C94D4}" type="presParOf" srcId="{21C7B353-2489-40DD-979B-F84A3A085605}" destId="{D061078C-2D2D-4D45-A5BE-2AFC1065D216}" srcOrd="1" destOrd="0" presId="urn:microsoft.com/office/officeart/2005/8/layout/orgChart1"/>
    <dgm:cxn modelId="{F8CBD5A4-3248-48A8-B3CF-6CE757413883}" type="presParOf" srcId="{21C7B353-2489-40DD-979B-F84A3A085605}" destId="{E0BD7BAD-BD67-4183-9EF1-7CCE6ACB25BE}" srcOrd="2" destOrd="0" presId="urn:microsoft.com/office/officeart/2005/8/layout/orgChart1"/>
    <dgm:cxn modelId="{532D9189-6C94-4613-8701-0EC2D87E8EDE}" type="presParOf" srcId="{96CCF797-0C36-4DA4-B7E1-74BEECB6A6A9}" destId="{6751D8DA-CB10-49CB-B113-56069B1472D4}" srcOrd="4" destOrd="0" presId="urn:microsoft.com/office/officeart/2005/8/layout/orgChart1"/>
    <dgm:cxn modelId="{7CB0771B-938C-4268-806D-F51C6622850C}" type="presParOf" srcId="{96CCF797-0C36-4DA4-B7E1-74BEECB6A6A9}" destId="{01C5BF7E-FAEF-41AB-9E03-A496F8A12A90}" srcOrd="5" destOrd="0" presId="urn:microsoft.com/office/officeart/2005/8/layout/orgChart1"/>
    <dgm:cxn modelId="{86BD01F6-E298-4B6C-8FB0-CC074EF3E116}" type="presParOf" srcId="{01C5BF7E-FAEF-41AB-9E03-A496F8A12A90}" destId="{486ED71A-9261-4FC5-8F02-58C190C83D5E}" srcOrd="0" destOrd="0" presId="urn:microsoft.com/office/officeart/2005/8/layout/orgChart1"/>
    <dgm:cxn modelId="{4952EF31-00DC-4EC0-B6DB-1BC797CF68B6}" type="presParOf" srcId="{486ED71A-9261-4FC5-8F02-58C190C83D5E}" destId="{277DE319-5E21-4B90-BB87-CA61E451646F}" srcOrd="0" destOrd="0" presId="urn:microsoft.com/office/officeart/2005/8/layout/orgChart1"/>
    <dgm:cxn modelId="{6A2AC2D7-43A2-43CC-BAD0-C609E6A6999E}" type="presParOf" srcId="{486ED71A-9261-4FC5-8F02-58C190C83D5E}" destId="{F2C1C299-2EA6-4751-9307-E4BBC44EAFD9}" srcOrd="1" destOrd="0" presId="urn:microsoft.com/office/officeart/2005/8/layout/orgChart1"/>
    <dgm:cxn modelId="{AD20F8B6-3E2B-48AB-BC36-039FA8B8542E}" type="presParOf" srcId="{01C5BF7E-FAEF-41AB-9E03-A496F8A12A90}" destId="{11A33E8C-F5B4-4717-A889-AD3D15A4749C}" srcOrd="1" destOrd="0" presId="urn:microsoft.com/office/officeart/2005/8/layout/orgChart1"/>
    <dgm:cxn modelId="{578CBAD3-4391-46AA-A31F-B0F41D52AA60}" type="presParOf" srcId="{01C5BF7E-FAEF-41AB-9E03-A496F8A12A90}" destId="{1EA005B5-4B66-4F04-9A6E-4C773FD4D0FB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3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US" sz="1400" b="0" dirty="0"/>
            <a:t>Cancellation of guarantee usage (CGU)</a:t>
          </a:r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 dirty="0"/>
            <a:t>T-GMN-GUC-A-005-Cancellation of the national guarantee registration usage due to the failure of the international guarantee registration usage</a:t>
          </a:r>
          <a:endParaRPr lang="en-US" sz="1200" b="0" dirty="0">
            <a:solidFill>
              <a:schemeClr val="tx1"/>
            </a:solidFill>
          </a:endParaRPr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C7814933-DAAE-4DD1-BE06-03558AECF714}">
      <dgm:prSet custT="1"/>
      <dgm:spPr>
        <a:solidFill>
          <a:schemeClr val="lt1">
            <a:hueOff val="0"/>
            <a:satOff val="0"/>
            <a:lumOff val="0"/>
            <a:alpha val="88000"/>
          </a:schemeClr>
        </a:solidFill>
      </dgm:spPr>
      <dgm:t>
        <a:bodyPr/>
        <a:lstStyle/>
        <a:p>
          <a:r>
            <a:rPr lang="en-GB" sz="1200" dirty="0"/>
            <a:t>T-GMN-GUC-A-006-Cancellation of guarantee registration usage due to a transit declaration invalidation request submitted by the holder of the transit procedure before release for transit</a:t>
          </a:r>
          <a:endParaRPr lang="en-US" sz="1200" b="0" i="0" dirty="0">
            <a:effectLst/>
          </a:endParaRPr>
        </a:p>
      </dgm:t>
    </dgm:pt>
    <dgm:pt modelId="{4B711AFC-3EFA-4F9C-8F01-54F0BC51DF96}" type="parTrans" cxnId="{2E032EC8-64C9-45FB-8477-4532C0A282DB}">
      <dgm:prSet/>
      <dgm:spPr/>
      <dgm:t>
        <a:bodyPr/>
        <a:lstStyle/>
        <a:p>
          <a:endParaRPr lang="en-GB"/>
        </a:p>
      </dgm:t>
    </dgm:pt>
    <dgm:pt modelId="{E902B2E4-50B3-4A2B-A3CC-795D2B278CAF}" type="sibTrans" cxnId="{2E032EC8-64C9-45FB-8477-4532C0A282DB}">
      <dgm:prSet/>
      <dgm:spPr/>
      <dgm:t>
        <a:bodyPr/>
        <a:lstStyle/>
        <a:p>
          <a:endParaRPr lang="en-GB"/>
        </a:p>
      </dgm:t>
    </dgm:pt>
    <dgm:pt modelId="{54C42498-B876-49DF-89B3-E5B9E807A64D}">
      <dgm:prSet custT="1"/>
      <dgm:spPr/>
      <dgm:t>
        <a:bodyPr/>
        <a:lstStyle/>
        <a:p>
          <a:r>
            <a:rPr lang="en-GB" sz="1200" dirty="0"/>
            <a:t>T-GMN-GUC-A-007-Cancellation of guarantee registration usage due to the invalidation of transit declaration after release for transit</a:t>
          </a:r>
          <a:endParaRPr lang="en-GB" sz="1200" b="0" i="0" dirty="0">
            <a:solidFill>
              <a:schemeClr val="tx1"/>
            </a:solidFill>
          </a:endParaRPr>
        </a:p>
      </dgm:t>
    </dgm:pt>
    <dgm:pt modelId="{420AB2A0-D50F-4B28-9AFC-40A000DE156F}" type="parTrans" cxnId="{74E376DB-08C9-4343-BDD6-3E4A418B95CA}">
      <dgm:prSet/>
      <dgm:spPr/>
      <dgm:t>
        <a:bodyPr/>
        <a:lstStyle/>
        <a:p>
          <a:endParaRPr lang="en-GB"/>
        </a:p>
      </dgm:t>
    </dgm:pt>
    <dgm:pt modelId="{0F0AC6CB-03A1-4659-8515-E2D6E4CEFBF6}" type="sibTrans" cxnId="{74E376DB-08C9-4343-BDD6-3E4A418B95CA}">
      <dgm:prSet/>
      <dgm:spPr/>
      <dgm:t>
        <a:bodyPr/>
        <a:lstStyle/>
        <a:p>
          <a:endParaRPr lang="en-GB"/>
        </a:p>
      </dgm:t>
    </dgm:pt>
    <dgm:pt modelId="{03350DDC-5653-47A9-AE9E-539A073AEF7A}">
      <dgm:prSet custT="1"/>
      <dgm:spPr/>
      <dgm:t>
        <a:bodyPr/>
        <a:lstStyle/>
        <a:p>
          <a:r>
            <a:rPr lang="en-US" sz="1200" dirty="0"/>
            <a:t>T-GMN-GUC-A-008-Cancellation of the international guarantee registration usage due to the failure of the national guarantee registration usage</a:t>
          </a:r>
          <a:endParaRPr lang="en-GB" sz="1200" b="0" i="0" dirty="0">
            <a:solidFill>
              <a:schemeClr val="tx1"/>
            </a:solidFill>
          </a:endParaRPr>
        </a:p>
      </dgm:t>
    </dgm:pt>
    <dgm:pt modelId="{D59DCE87-DA10-4946-BA43-C83FE80ED40B}" type="parTrans" cxnId="{5FD4082A-211A-4E7A-A72C-A3FFDABAFA11}">
      <dgm:prSet/>
      <dgm:spPr/>
      <dgm:t>
        <a:bodyPr/>
        <a:lstStyle/>
        <a:p>
          <a:endParaRPr lang="en-US"/>
        </a:p>
      </dgm:t>
    </dgm:pt>
    <dgm:pt modelId="{33D0B689-C549-4333-8B01-B8426327F6D3}" type="sibTrans" cxnId="{5FD4082A-211A-4E7A-A72C-A3FFDABAFA11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Ang="0" custScaleX="44679" custScaleY="34314" custLinFactNeighborX="-230" custLinFactNeighborY="6840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4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4" custScaleX="60419" custScaleY="46382" custLinFactNeighborX="-4024" custLinFactNeighborY="-3798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4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6751D8DA-CB10-49CB-B113-56069B1472D4}" type="pres">
      <dgm:prSet presAssocID="{4B711AFC-3EFA-4F9C-8F01-54F0BC51DF96}" presName="Name48" presStyleLbl="parChTrans1D2" presStyleIdx="1" presStyleCnt="4"/>
      <dgm:spPr/>
    </dgm:pt>
    <dgm:pt modelId="{01C5BF7E-FAEF-41AB-9E03-A496F8A12A90}" type="pres">
      <dgm:prSet presAssocID="{C7814933-DAAE-4DD1-BE06-03558AECF714}" presName="hierRoot2" presStyleCnt="0">
        <dgm:presLayoutVars>
          <dgm:hierBranch val="init"/>
        </dgm:presLayoutVars>
      </dgm:prSet>
      <dgm:spPr/>
    </dgm:pt>
    <dgm:pt modelId="{486ED71A-9261-4FC5-8F02-58C190C83D5E}" type="pres">
      <dgm:prSet presAssocID="{C7814933-DAAE-4DD1-BE06-03558AECF714}" presName="rootComposite" presStyleCnt="0"/>
      <dgm:spPr/>
    </dgm:pt>
    <dgm:pt modelId="{277DE319-5E21-4B90-BB87-CA61E451646F}" type="pres">
      <dgm:prSet presAssocID="{C7814933-DAAE-4DD1-BE06-03558AECF714}" presName="rootText" presStyleLbl="node2" presStyleIdx="1" presStyleCnt="4" custScaleX="64935" custScaleY="45786" custLinFactNeighborX="8968" custLinFactNeighborY="-3798">
        <dgm:presLayoutVars>
          <dgm:chPref val="3"/>
        </dgm:presLayoutVars>
      </dgm:prSet>
      <dgm:spPr>
        <a:prstGeom prst="rect">
          <a:avLst/>
        </a:prstGeom>
      </dgm:spPr>
    </dgm:pt>
    <dgm:pt modelId="{F2C1C299-2EA6-4751-9307-E4BBC44EAFD9}" type="pres">
      <dgm:prSet presAssocID="{C7814933-DAAE-4DD1-BE06-03558AECF714}" presName="rootConnector" presStyleLbl="node2" presStyleIdx="1" presStyleCnt="4"/>
      <dgm:spPr/>
    </dgm:pt>
    <dgm:pt modelId="{11A33E8C-F5B4-4717-A889-AD3D15A4749C}" type="pres">
      <dgm:prSet presAssocID="{C7814933-DAAE-4DD1-BE06-03558AECF714}" presName="hierChild4" presStyleCnt="0"/>
      <dgm:spPr/>
    </dgm:pt>
    <dgm:pt modelId="{1EA005B5-4B66-4F04-9A6E-4C773FD4D0FB}" type="pres">
      <dgm:prSet presAssocID="{C7814933-DAAE-4DD1-BE06-03558AECF714}" presName="hierChild5" presStyleCnt="0"/>
      <dgm:spPr/>
    </dgm:pt>
    <dgm:pt modelId="{CDB515B6-5734-4282-826A-AA289CCCA351}" type="pres">
      <dgm:prSet presAssocID="{420AB2A0-D50F-4B28-9AFC-40A000DE156F}" presName="Name48" presStyleLbl="parChTrans1D2" presStyleIdx="2" presStyleCnt="4"/>
      <dgm:spPr/>
    </dgm:pt>
    <dgm:pt modelId="{3CB74C55-8DE3-4980-A1CE-D4A0A67298FA}" type="pres">
      <dgm:prSet presAssocID="{54C42498-B876-49DF-89B3-E5B9E807A64D}" presName="hierRoot2" presStyleCnt="0">
        <dgm:presLayoutVars>
          <dgm:hierBranch val="init"/>
        </dgm:presLayoutVars>
      </dgm:prSet>
      <dgm:spPr/>
    </dgm:pt>
    <dgm:pt modelId="{310063B8-83C2-4BD8-AB05-8274037023B9}" type="pres">
      <dgm:prSet presAssocID="{54C42498-B876-49DF-89B3-E5B9E807A64D}" presName="rootComposite" presStyleCnt="0"/>
      <dgm:spPr/>
    </dgm:pt>
    <dgm:pt modelId="{36DF26E8-C65E-4960-8DB0-AEC3ABE3A450}" type="pres">
      <dgm:prSet presAssocID="{54C42498-B876-49DF-89B3-E5B9E807A64D}" presName="rootText" presStyleLbl="node2" presStyleIdx="2" presStyleCnt="4" custScaleX="59821" custScaleY="50836" custLinFactNeighborX="-3741" custLinFactNeighborY="-35464">
        <dgm:presLayoutVars>
          <dgm:chPref val="3"/>
        </dgm:presLayoutVars>
      </dgm:prSet>
      <dgm:spPr/>
    </dgm:pt>
    <dgm:pt modelId="{8BF765FE-8B3B-4A9C-A8D1-F1AA0F2E5FAF}" type="pres">
      <dgm:prSet presAssocID="{54C42498-B876-49DF-89B3-E5B9E807A64D}" presName="rootConnector" presStyleLbl="node2" presStyleIdx="2" presStyleCnt="4"/>
      <dgm:spPr/>
    </dgm:pt>
    <dgm:pt modelId="{CD47A47B-9C70-464F-BD8B-6A14E5420903}" type="pres">
      <dgm:prSet presAssocID="{54C42498-B876-49DF-89B3-E5B9E807A64D}" presName="hierChild4" presStyleCnt="0"/>
      <dgm:spPr/>
    </dgm:pt>
    <dgm:pt modelId="{1712445B-5BB6-46ED-9B53-2A1D1EC76FDE}" type="pres">
      <dgm:prSet presAssocID="{54C42498-B876-49DF-89B3-E5B9E807A64D}" presName="hierChild5" presStyleCnt="0"/>
      <dgm:spPr/>
    </dgm:pt>
    <dgm:pt modelId="{3E004BF1-B385-42D4-8E35-04495D5749E8}" type="pres">
      <dgm:prSet presAssocID="{D59DCE87-DA10-4946-BA43-C83FE80ED40B}" presName="Name48" presStyleLbl="parChTrans1D2" presStyleIdx="3" presStyleCnt="4"/>
      <dgm:spPr/>
    </dgm:pt>
    <dgm:pt modelId="{7A3FCB02-8A13-4AC9-BA8F-1D0C241D67E2}" type="pres">
      <dgm:prSet presAssocID="{03350DDC-5653-47A9-AE9E-539A073AEF7A}" presName="hierRoot2" presStyleCnt="0">
        <dgm:presLayoutVars>
          <dgm:hierBranch val="init"/>
        </dgm:presLayoutVars>
      </dgm:prSet>
      <dgm:spPr/>
    </dgm:pt>
    <dgm:pt modelId="{2574FB07-A469-4DB6-BFC8-D5F8129195FA}" type="pres">
      <dgm:prSet presAssocID="{03350DDC-5653-47A9-AE9E-539A073AEF7A}" presName="rootComposite" presStyleCnt="0"/>
      <dgm:spPr/>
    </dgm:pt>
    <dgm:pt modelId="{45A9EF8D-9E8D-48E0-BDA1-10A9C64926DC}" type="pres">
      <dgm:prSet presAssocID="{03350DDC-5653-47A9-AE9E-539A073AEF7A}" presName="rootText" presStyleLbl="node2" presStyleIdx="3" presStyleCnt="4" custScaleX="64541" custScaleY="52454" custLinFactNeighborX="9441" custLinFactNeighborY="-39905">
        <dgm:presLayoutVars>
          <dgm:chPref val="3"/>
        </dgm:presLayoutVars>
      </dgm:prSet>
      <dgm:spPr/>
    </dgm:pt>
    <dgm:pt modelId="{B32C4677-A5C9-4183-BFAE-C3119259D9A1}" type="pres">
      <dgm:prSet presAssocID="{03350DDC-5653-47A9-AE9E-539A073AEF7A}" presName="rootConnector" presStyleLbl="node2" presStyleIdx="3" presStyleCnt="4"/>
      <dgm:spPr/>
    </dgm:pt>
    <dgm:pt modelId="{2065571E-B855-482B-9BFD-95F3ECA686E9}" type="pres">
      <dgm:prSet presAssocID="{03350DDC-5653-47A9-AE9E-539A073AEF7A}" presName="hierChild4" presStyleCnt="0"/>
      <dgm:spPr/>
    </dgm:pt>
    <dgm:pt modelId="{8345D066-6D51-4578-82BC-AE67C3E43FEA}" type="pres">
      <dgm:prSet presAssocID="{03350DDC-5653-47A9-AE9E-539A073AEF7A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685A4125-FCBA-44DE-9849-7C6BB42572B3}" type="presOf" srcId="{C7814933-DAAE-4DD1-BE06-03558AECF714}" destId="{F2C1C299-2EA6-4751-9307-E4BBC44EAFD9}" srcOrd="1" destOrd="0" presId="urn:microsoft.com/office/officeart/2005/8/layout/orgChart1"/>
    <dgm:cxn modelId="{2439B027-79DB-47E1-9D11-75E9E0C44907}" type="presOf" srcId="{54C42498-B876-49DF-89B3-E5B9E807A64D}" destId="{36DF26E8-C65E-4960-8DB0-AEC3ABE3A450}" srcOrd="0" destOrd="0" presId="urn:microsoft.com/office/officeart/2005/8/layout/orgChart1"/>
    <dgm:cxn modelId="{5FD4082A-211A-4E7A-A72C-A3FFDABAFA11}" srcId="{A74FF41F-1F24-4F50-94A9-E09C08177381}" destId="{03350DDC-5653-47A9-AE9E-539A073AEF7A}" srcOrd="3" destOrd="0" parTransId="{D59DCE87-DA10-4946-BA43-C83FE80ED40B}" sibTransId="{33D0B689-C549-4333-8B01-B8426327F6D3}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968E9768-88E0-4356-89B3-D062AFFFADFF}" type="presOf" srcId="{03350DDC-5653-47A9-AE9E-539A073AEF7A}" destId="{B32C4677-A5C9-4183-BFAE-C3119259D9A1}" srcOrd="1" destOrd="0" presId="urn:microsoft.com/office/officeart/2005/8/layout/orgChart1"/>
    <dgm:cxn modelId="{73D2A84A-F44C-4412-B8D7-C4EC7B199889}" type="presOf" srcId="{54C42498-B876-49DF-89B3-E5B9E807A64D}" destId="{8BF765FE-8B3B-4A9C-A8D1-F1AA0F2E5FAF}" srcOrd="1" destOrd="0" presId="urn:microsoft.com/office/officeart/2005/8/layout/orgChart1"/>
    <dgm:cxn modelId="{E677CB6B-60A5-4680-B2AC-42EF694FE47A}" type="presOf" srcId="{4B711AFC-3EFA-4F9C-8F01-54F0BC51DF96}" destId="{6751D8DA-CB10-49CB-B113-56069B1472D4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3ECBD677-51CF-4117-B299-250CB25C0E66}" type="presOf" srcId="{D59DCE87-DA10-4946-BA43-C83FE80ED40B}" destId="{3E004BF1-B385-42D4-8E35-04495D5749E8}" srcOrd="0" destOrd="0" presId="urn:microsoft.com/office/officeart/2005/8/layout/orgChart1"/>
    <dgm:cxn modelId="{5ECEC37B-0009-4AF4-B221-61B25B973141}" type="presOf" srcId="{C7814933-DAAE-4DD1-BE06-03558AECF714}" destId="{277DE319-5E21-4B90-BB87-CA61E451646F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2E032EC8-64C9-45FB-8477-4532C0A282DB}" srcId="{A74FF41F-1F24-4F50-94A9-E09C08177381}" destId="{C7814933-DAAE-4DD1-BE06-03558AECF714}" srcOrd="1" destOrd="0" parTransId="{4B711AFC-3EFA-4F9C-8F01-54F0BC51DF96}" sibTransId="{E902B2E4-50B3-4A2B-A3CC-795D2B278CAF}"/>
    <dgm:cxn modelId="{862ACDCE-9503-4F9F-A3B0-E6263923BC0E}" type="presOf" srcId="{03350DDC-5653-47A9-AE9E-539A073AEF7A}" destId="{45A9EF8D-9E8D-48E0-BDA1-10A9C64926DC}" srcOrd="0" destOrd="0" presId="urn:microsoft.com/office/officeart/2005/8/layout/orgChart1"/>
    <dgm:cxn modelId="{74E376DB-08C9-4343-BDD6-3E4A418B95CA}" srcId="{A74FF41F-1F24-4F50-94A9-E09C08177381}" destId="{54C42498-B876-49DF-89B3-E5B9E807A64D}" srcOrd="2" destOrd="0" parTransId="{420AB2A0-D50F-4B28-9AFC-40A000DE156F}" sibTransId="{0F0AC6CB-03A1-4659-8515-E2D6E4CEFBF6}"/>
    <dgm:cxn modelId="{818AB1E3-7139-425C-8B1F-90FF88E4D8A5}" type="presOf" srcId="{420AB2A0-D50F-4B28-9AFC-40A000DE156F}" destId="{CDB515B6-5734-4282-826A-AA289CCCA351}" srcOrd="0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532D9189-6C94-4613-8701-0EC2D87E8EDE}" type="presParOf" srcId="{96CCF797-0C36-4DA4-B7E1-74BEECB6A6A9}" destId="{6751D8DA-CB10-49CB-B113-56069B1472D4}" srcOrd="2" destOrd="0" presId="urn:microsoft.com/office/officeart/2005/8/layout/orgChart1"/>
    <dgm:cxn modelId="{7CB0771B-938C-4268-806D-F51C6622850C}" type="presParOf" srcId="{96CCF797-0C36-4DA4-B7E1-74BEECB6A6A9}" destId="{01C5BF7E-FAEF-41AB-9E03-A496F8A12A90}" srcOrd="3" destOrd="0" presId="urn:microsoft.com/office/officeart/2005/8/layout/orgChart1"/>
    <dgm:cxn modelId="{86BD01F6-E298-4B6C-8FB0-CC074EF3E116}" type="presParOf" srcId="{01C5BF7E-FAEF-41AB-9E03-A496F8A12A90}" destId="{486ED71A-9261-4FC5-8F02-58C190C83D5E}" srcOrd="0" destOrd="0" presId="urn:microsoft.com/office/officeart/2005/8/layout/orgChart1"/>
    <dgm:cxn modelId="{4952EF31-00DC-4EC0-B6DB-1BC797CF68B6}" type="presParOf" srcId="{486ED71A-9261-4FC5-8F02-58C190C83D5E}" destId="{277DE319-5E21-4B90-BB87-CA61E451646F}" srcOrd="0" destOrd="0" presId="urn:microsoft.com/office/officeart/2005/8/layout/orgChart1"/>
    <dgm:cxn modelId="{6A2AC2D7-43A2-43CC-BAD0-C609E6A6999E}" type="presParOf" srcId="{486ED71A-9261-4FC5-8F02-58C190C83D5E}" destId="{F2C1C299-2EA6-4751-9307-E4BBC44EAFD9}" srcOrd="1" destOrd="0" presId="urn:microsoft.com/office/officeart/2005/8/layout/orgChart1"/>
    <dgm:cxn modelId="{AD20F8B6-3E2B-48AB-BC36-039FA8B8542E}" type="presParOf" srcId="{01C5BF7E-FAEF-41AB-9E03-A496F8A12A90}" destId="{11A33E8C-F5B4-4717-A889-AD3D15A4749C}" srcOrd="1" destOrd="0" presId="urn:microsoft.com/office/officeart/2005/8/layout/orgChart1"/>
    <dgm:cxn modelId="{578CBAD3-4391-46AA-A31F-B0F41D52AA60}" type="presParOf" srcId="{01C5BF7E-FAEF-41AB-9E03-A496F8A12A90}" destId="{1EA005B5-4B66-4F04-9A6E-4C773FD4D0FB}" srcOrd="2" destOrd="0" presId="urn:microsoft.com/office/officeart/2005/8/layout/orgChart1"/>
    <dgm:cxn modelId="{477C2C91-EF2C-447F-BC7E-86BBAB03AD29}" type="presParOf" srcId="{96CCF797-0C36-4DA4-B7E1-74BEECB6A6A9}" destId="{CDB515B6-5734-4282-826A-AA289CCCA351}" srcOrd="4" destOrd="0" presId="urn:microsoft.com/office/officeart/2005/8/layout/orgChart1"/>
    <dgm:cxn modelId="{98B18E3B-2A6C-4A67-9FC2-274DCF9BEE93}" type="presParOf" srcId="{96CCF797-0C36-4DA4-B7E1-74BEECB6A6A9}" destId="{3CB74C55-8DE3-4980-A1CE-D4A0A67298FA}" srcOrd="5" destOrd="0" presId="urn:microsoft.com/office/officeart/2005/8/layout/orgChart1"/>
    <dgm:cxn modelId="{DE9C7D05-6B52-4CC8-8E2E-4467A39954A9}" type="presParOf" srcId="{3CB74C55-8DE3-4980-A1CE-D4A0A67298FA}" destId="{310063B8-83C2-4BD8-AB05-8274037023B9}" srcOrd="0" destOrd="0" presId="urn:microsoft.com/office/officeart/2005/8/layout/orgChart1"/>
    <dgm:cxn modelId="{C622C335-BD62-4CBA-8A77-7E89CB30C807}" type="presParOf" srcId="{310063B8-83C2-4BD8-AB05-8274037023B9}" destId="{36DF26E8-C65E-4960-8DB0-AEC3ABE3A450}" srcOrd="0" destOrd="0" presId="urn:microsoft.com/office/officeart/2005/8/layout/orgChart1"/>
    <dgm:cxn modelId="{7F9EE806-1F62-4D27-AED4-F2F1F02168BA}" type="presParOf" srcId="{310063B8-83C2-4BD8-AB05-8274037023B9}" destId="{8BF765FE-8B3B-4A9C-A8D1-F1AA0F2E5FAF}" srcOrd="1" destOrd="0" presId="urn:microsoft.com/office/officeart/2005/8/layout/orgChart1"/>
    <dgm:cxn modelId="{1DB81AAD-1D45-40E7-9803-4928B47FE654}" type="presParOf" srcId="{3CB74C55-8DE3-4980-A1CE-D4A0A67298FA}" destId="{CD47A47B-9C70-464F-BD8B-6A14E5420903}" srcOrd="1" destOrd="0" presId="urn:microsoft.com/office/officeart/2005/8/layout/orgChart1"/>
    <dgm:cxn modelId="{74EEDE00-F687-4B78-AFC0-627BD52B93B8}" type="presParOf" srcId="{3CB74C55-8DE3-4980-A1CE-D4A0A67298FA}" destId="{1712445B-5BB6-46ED-9B53-2A1D1EC76FDE}" srcOrd="2" destOrd="0" presId="urn:microsoft.com/office/officeart/2005/8/layout/orgChart1"/>
    <dgm:cxn modelId="{3083690D-B555-490A-B164-48B1729D022A}" type="presParOf" srcId="{96CCF797-0C36-4DA4-B7E1-74BEECB6A6A9}" destId="{3E004BF1-B385-42D4-8E35-04495D5749E8}" srcOrd="6" destOrd="0" presId="urn:microsoft.com/office/officeart/2005/8/layout/orgChart1"/>
    <dgm:cxn modelId="{622484C3-D6BC-4F8E-992D-B707438E841E}" type="presParOf" srcId="{96CCF797-0C36-4DA4-B7E1-74BEECB6A6A9}" destId="{7A3FCB02-8A13-4AC9-BA8F-1D0C241D67E2}" srcOrd="7" destOrd="0" presId="urn:microsoft.com/office/officeart/2005/8/layout/orgChart1"/>
    <dgm:cxn modelId="{8F122586-E4B7-4739-9536-E26357DA1AF3}" type="presParOf" srcId="{7A3FCB02-8A13-4AC9-BA8F-1D0C241D67E2}" destId="{2574FB07-A469-4DB6-BFC8-D5F8129195FA}" srcOrd="0" destOrd="0" presId="urn:microsoft.com/office/officeart/2005/8/layout/orgChart1"/>
    <dgm:cxn modelId="{ABAAB60A-5C24-476F-B7C0-2416F1BCAE36}" type="presParOf" srcId="{2574FB07-A469-4DB6-BFC8-D5F8129195FA}" destId="{45A9EF8D-9E8D-48E0-BDA1-10A9C64926DC}" srcOrd="0" destOrd="0" presId="urn:microsoft.com/office/officeart/2005/8/layout/orgChart1"/>
    <dgm:cxn modelId="{A89C562D-3C12-4465-8460-37D0F3BB5C38}" type="presParOf" srcId="{2574FB07-A469-4DB6-BFC8-D5F8129195FA}" destId="{B32C4677-A5C9-4183-BFAE-C3119259D9A1}" srcOrd="1" destOrd="0" presId="urn:microsoft.com/office/officeart/2005/8/layout/orgChart1"/>
    <dgm:cxn modelId="{1305E0FE-11CC-4F27-894A-8938F8B72A8B}" type="presParOf" srcId="{7A3FCB02-8A13-4AC9-BA8F-1D0C241D67E2}" destId="{2065571E-B855-482B-9BFD-95F3ECA686E9}" srcOrd="1" destOrd="0" presId="urn:microsoft.com/office/officeart/2005/8/layout/orgChart1"/>
    <dgm:cxn modelId="{43EE8DFE-1908-4F05-931E-9F5FA0218C65}" type="presParOf" srcId="{7A3FCB02-8A13-4AC9-BA8F-1D0C241D67E2}" destId="{8345D066-6D51-4578-82BC-AE67C3E43FEA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4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6_2" csCatId="accent6" phldr="1"/>
      <dgm:spPr/>
      <dgm:t>
        <a:bodyPr/>
        <a:lstStyle/>
        <a:p>
          <a:endParaRPr lang="en-US"/>
        </a:p>
      </dgm:t>
    </dgm:pt>
    <dgm:pt modelId="{52166ACF-7A29-4F90-BE07-FD7878E22D6B}">
      <dgm:prSet custT="1"/>
      <dgm:spPr>
        <a:solidFill>
          <a:schemeClr val="accent5"/>
        </a:solidFill>
      </dgm:spPr>
      <dgm:t>
        <a:bodyPr/>
        <a:lstStyle/>
        <a:p>
          <a:r>
            <a:rPr lang="en-US" sz="1400"/>
            <a:t>NCTS Handle Enquiry &amp; Recovery (ENR)</a:t>
          </a:r>
        </a:p>
      </dgm:t>
    </dgm:pt>
    <dgm:pt modelId="{9DEF4BF9-7B24-425A-9B78-44F761CE627D}" type="parTrans" cxnId="{FFB8D127-B7E3-4BCD-B505-B7B2246ECDB6}">
      <dgm:prSet/>
      <dgm:spPr/>
      <dgm:t>
        <a:bodyPr/>
        <a:lstStyle/>
        <a:p>
          <a:endParaRPr lang="en-US"/>
        </a:p>
      </dgm:t>
    </dgm:pt>
    <dgm:pt modelId="{BE595FB4-81DF-4373-A358-A130CB83E2A2}" type="sibTrans" cxnId="{FFB8D127-B7E3-4BCD-B505-B7B2246ECDB6}">
      <dgm:prSet/>
      <dgm:spPr/>
      <dgm:t>
        <a:bodyPr/>
        <a:lstStyle/>
        <a:p>
          <a:endParaRPr lang="en-US"/>
        </a:p>
      </dgm:t>
    </dgm:pt>
    <dgm:pt modelId="{7C292479-6F06-4EDB-8D42-94644D7198C9}">
      <dgm:prSet custT="1"/>
      <dgm:spPr/>
      <dgm:t>
        <a:bodyPr/>
        <a:lstStyle/>
        <a:p>
          <a:r>
            <a:rPr lang="en-US" sz="1200"/>
            <a:t>Handle enquiry (</a:t>
          </a:r>
          <a:r>
            <a:rPr lang="en-US" sz="1200" err="1"/>
            <a:t>ENQ</a:t>
          </a:r>
          <a:r>
            <a:rPr lang="en-US" sz="1200"/>
            <a:t>)</a:t>
          </a:r>
        </a:p>
      </dgm:t>
    </dgm:pt>
    <dgm:pt modelId="{F0B20A37-63A9-4021-B471-B2582F014CA1}" type="parTrans" cxnId="{B0C28894-B90F-484F-9B99-8603BB6393E3}">
      <dgm:prSet/>
      <dgm:spPr/>
      <dgm:t>
        <a:bodyPr/>
        <a:lstStyle/>
        <a:p>
          <a:endParaRPr lang="en-US"/>
        </a:p>
      </dgm:t>
    </dgm:pt>
    <dgm:pt modelId="{76A2B3C9-84EE-49E5-ADF8-88439CFC44CC}" type="sibTrans" cxnId="{B0C28894-B90F-484F-9B99-8603BB6393E3}">
      <dgm:prSet/>
      <dgm:spPr/>
      <dgm:t>
        <a:bodyPr/>
        <a:lstStyle/>
        <a:p>
          <a:endParaRPr lang="en-US"/>
        </a:p>
      </dgm:t>
    </dgm:pt>
    <dgm:pt modelId="{8476DE0B-02A1-4915-8A70-FE084C01CCE4}">
      <dgm:prSet custT="1"/>
      <dgm:spPr/>
      <dgm:t>
        <a:bodyPr/>
        <a:lstStyle/>
        <a:p>
          <a:r>
            <a:rPr lang="en-US" sz="1200"/>
            <a:t>Handle recovery (REC)</a:t>
          </a:r>
        </a:p>
      </dgm:t>
    </dgm:pt>
    <dgm:pt modelId="{314459A6-FD53-4F76-A0F2-6958B0FFB593}" type="parTrans" cxnId="{7B46A543-D7CB-49C9-96AF-67ADD994ACFA}">
      <dgm:prSet/>
      <dgm:spPr/>
      <dgm:t>
        <a:bodyPr/>
        <a:lstStyle/>
        <a:p>
          <a:endParaRPr lang="en-US"/>
        </a:p>
      </dgm:t>
    </dgm:pt>
    <dgm:pt modelId="{8F995F4A-3191-4B37-BB39-BC7A378503C2}" type="sibTrans" cxnId="{7B46A543-D7CB-49C9-96AF-67ADD994ACFA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8DF31AAC-567B-488E-B563-DFC92E0D799E}" type="pres">
      <dgm:prSet presAssocID="{52166ACF-7A29-4F90-BE07-FD7878E22D6B}" presName="hierRoot1" presStyleCnt="0">
        <dgm:presLayoutVars>
          <dgm:hierBranch val="init"/>
        </dgm:presLayoutVars>
      </dgm:prSet>
      <dgm:spPr/>
    </dgm:pt>
    <dgm:pt modelId="{359FB28C-5998-441E-9E6F-EBEF69B22E35}" type="pres">
      <dgm:prSet presAssocID="{52166ACF-7A29-4F90-BE07-FD7878E22D6B}" presName="rootComposite1" presStyleCnt="0"/>
      <dgm:spPr/>
    </dgm:pt>
    <dgm:pt modelId="{D9D41C47-1DC6-473A-8FBF-7E768E58CCE6}" type="pres">
      <dgm:prSet presAssocID="{52166ACF-7A29-4F90-BE07-FD7878E22D6B}" presName="rootText1" presStyleLbl="node0" presStyleIdx="0" presStyleCnt="1" custScaleX="83960" custScaleY="66310">
        <dgm:presLayoutVars>
          <dgm:chPref val="3"/>
        </dgm:presLayoutVars>
      </dgm:prSet>
      <dgm:spPr/>
    </dgm:pt>
    <dgm:pt modelId="{89128225-9EC7-47A8-9B23-109C168E68FB}" type="pres">
      <dgm:prSet presAssocID="{52166ACF-7A29-4F90-BE07-FD7878E22D6B}" presName="rootConnector1" presStyleLbl="node1" presStyleIdx="0" presStyleCnt="0"/>
      <dgm:spPr/>
    </dgm:pt>
    <dgm:pt modelId="{D7DECB8F-075F-44CB-BEAD-5D879C6A2C41}" type="pres">
      <dgm:prSet presAssocID="{52166ACF-7A29-4F90-BE07-FD7878E22D6B}" presName="hierChild2" presStyleCnt="0"/>
      <dgm:spPr/>
    </dgm:pt>
    <dgm:pt modelId="{22A76869-2DFB-482C-9371-E7A946AA82D7}" type="pres">
      <dgm:prSet presAssocID="{F0B20A37-63A9-4021-B471-B2582F014CA1}" presName="Name37" presStyleLbl="parChTrans1D2" presStyleIdx="0" presStyleCnt="2"/>
      <dgm:spPr/>
    </dgm:pt>
    <dgm:pt modelId="{DEEB1E2F-2D23-4DDC-B95F-8BF0AA781962}" type="pres">
      <dgm:prSet presAssocID="{7C292479-6F06-4EDB-8D42-94644D7198C9}" presName="hierRoot2" presStyleCnt="0">
        <dgm:presLayoutVars>
          <dgm:hierBranch val="init"/>
        </dgm:presLayoutVars>
      </dgm:prSet>
      <dgm:spPr/>
    </dgm:pt>
    <dgm:pt modelId="{1C4396E4-ADDD-407A-AB3D-5CCC1921E71C}" type="pres">
      <dgm:prSet presAssocID="{7C292479-6F06-4EDB-8D42-94644D7198C9}" presName="rootComposite" presStyleCnt="0"/>
      <dgm:spPr/>
    </dgm:pt>
    <dgm:pt modelId="{ACE79B64-B829-4157-A332-E159AC407D54}" type="pres">
      <dgm:prSet presAssocID="{7C292479-6F06-4EDB-8D42-94644D7198C9}" presName="rootText" presStyleLbl="node2" presStyleIdx="0" presStyleCnt="2" custScaleX="67501" custScaleY="69981">
        <dgm:presLayoutVars>
          <dgm:chPref val="3"/>
        </dgm:presLayoutVars>
      </dgm:prSet>
      <dgm:spPr/>
    </dgm:pt>
    <dgm:pt modelId="{4635130E-4E15-4076-8690-639A69F86414}" type="pres">
      <dgm:prSet presAssocID="{7C292479-6F06-4EDB-8D42-94644D7198C9}" presName="rootConnector" presStyleLbl="node2" presStyleIdx="0" presStyleCnt="2"/>
      <dgm:spPr/>
    </dgm:pt>
    <dgm:pt modelId="{C77C0B79-D0F8-4F27-974C-77CBC5BE08FA}" type="pres">
      <dgm:prSet presAssocID="{7C292479-6F06-4EDB-8D42-94644D7198C9}" presName="hierChild4" presStyleCnt="0"/>
      <dgm:spPr/>
    </dgm:pt>
    <dgm:pt modelId="{1F9DBC46-E2C9-4C5F-9A58-F6D006C26977}" type="pres">
      <dgm:prSet presAssocID="{7C292479-6F06-4EDB-8D42-94644D7198C9}" presName="hierChild5" presStyleCnt="0"/>
      <dgm:spPr/>
    </dgm:pt>
    <dgm:pt modelId="{AFBF0562-B6C9-4239-B38F-714C99CC9748}" type="pres">
      <dgm:prSet presAssocID="{314459A6-FD53-4F76-A0F2-6958B0FFB593}" presName="Name37" presStyleLbl="parChTrans1D2" presStyleIdx="1" presStyleCnt="2"/>
      <dgm:spPr/>
    </dgm:pt>
    <dgm:pt modelId="{F439BB04-3127-4A67-92B2-6DD798A83A8B}" type="pres">
      <dgm:prSet presAssocID="{8476DE0B-02A1-4915-8A70-FE084C01CCE4}" presName="hierRoot2" presStyleCnt="0">
        <dgm:presLayoutVars>
          <dgm:hierBranch val="init"/>
        </dgm:presLayoutVars>
      </dgm:prSet>
      <dgm:spPr/>
    </dgm:pt>
    <dgm:pt modelId="{B5F31109-75ED-4263-BA91-D8F384A80116}" type="pres">
      <dgm:prSet presAssocID="{8476DE0B-02A1-4915-8A70-FE084C01CCE4}" presName="rootComposite" presStyleCnt="0"/>
      <dgm:spPr/>
    </dgm:pt>
    <dgm:pt modelId="{05806F98-024C-44F8-8214-D43827AC25C3}" type="pres">
      <dgm:prSet presAssocID="{8476DE0B-02A1-4915-8A70-FE084C01CCE4}" presName="rootText" presStyleLbl="node2" presStyleIdx="1" presStyleCnt="2" custScaleX="67501" custScaleY="69981">
        <dgm:presLayoutVars>
          <dgm:chPref val="3"/>
        </dgm:presLayoutVars>
      </dgm:prSet>
      <dgm:spPr/>
    </dgm:pt>
    <dgm:pt modelId="{6B868A12-9017-4267-B81A-6116855A1D7A}" type="pres">
      <dgm:prSet presAssocID="{8476DE0B-02A1-4915-8A70-FE084C01CCE4}" presName="rootConnector" presStyleLbl="node2" presStyleIdx="1" presStyleCnt="2"/>
      <dgm:spPr/>
    </dgm:pt>
    <dgm:pt modelId="{BBFE6292-8EB6-4B30-BA8E-6D5B08163448}" type="pres">
      <dgm:prSet presAssocID="{8476DE0B-02A1-4915-8A70-FE084C01CCE4}" presName="hierChild4" presStyleCnt="0"/>
      <dgm:spPr/>
    </dgm:pt>
    <dgm:pt modelId="{EE6579B9-93AC-4E67-A211-8EDE2A508131}" type="pres">
      <dgm:prSet presAssocID="{8476DE0B-02A1-4915-8A70-FE084C01CCE4}" presName="hierChild5" presStyleCnt="0"/>
      <dgm:spPr/>
    </dgm:pt>
    <dgm:pt modelId="{AD731876-E0D5-464A-B8E3-BCAA1281B925}" type="pres">
      <dgm:prSet presAssocID="{52166ACF-7A29-4F90-BE07-FD7878E22D6B}" presName="hierChild3" presStyleCnt="0"/>
      <dgm:spPr/>
    </dgm:pt>
  </dgm:ptLst>
  <dgm:cxnLst>
    <dgm:cxn modelId="{7ECDBE05-A29E-4B3F-9481-B106CAAFEC0F}" type="presOf" srcId="{8476DE0B-02A1-4915-8A70-FE084C01CCE4}" destId="{6B868A12-9017-4267-B81A-6116855A1D7A}" srcOrd="1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3A73F01D-4D5C-4F12-8546-62104BA1DE51}" type="presOf" srcId="{52166ACF-7A29-4F90-BE07-FD7878E22D6B}" destId="{D9D41C47-1DC6-473A-8FBF-7E768E58CCE6}" srcOrd="0" destOrd="0" presId="urn:microsoft.com/office/officeart/2005/8/layout/orgChart1"/>
    <dgm:cxn modelId="{FFB8D127-B7E3-4BCD-B505-B7B2246ECDB6}" srcId="{16C4D868-E0DA-4FCB-A56B-324F16F2D64C}" destId="{52166ACF-7A29-4F90-BE07-FD7878E22D6B}" srcOrd="0" destOrd="0" parTransId="{9DEF4BF9-7B24-425A-9B78-44F761CE627D}" sibTransId="{BE595FB4-81DF-4373-A358-A130CB83E2A2}"/>
    <dgm:cxn modelId="{A645B341-64B1-4297-8CD2-D88417BA0303}" type="presOf" srcId="{52166ACF-7A29-4F90-BE07-FD7878E22D6B}" destId="{89128225-9EC7-47A8-9B23-109C168E68FB}" srcOrd="1" destOrd="0" presId="urn:microsoft.com/office/officeart/2005/8/layout/orgChart1"/>
    <dgm:cxn modelId="{7B46A543-D7CB-49C9-96AF-67ADD994ACFA}" srcId="{52166ACF-7A29-4F90-BE07-FD7878E22D6B}" destId="{8476DE0B-02A1-4915-8A70-FE084C01CCE4}" srcOrd="1" destOrd="0" parTransId="{314459A6-FD53-4F76-A0F2-6958B0FFB593}" sibTransId="{8F995F4A-3191-4B37-BB39-BC7A378503C2}"/>
    <dgm:cxn modelId="{8A60EA4D-6AC3-4C2E-B622-7ED22DD8CDDA}" type="presOf" srcId="{7C292479-6F06-4EDB-8D42-94644D7198C9}" destId="{ACE79B64-B829-4157-A332-E159AC407D54}" srcOrd="0" destOrd="0" presId="urn:microsoft.com/office/officeart/2005/8/layout/orgChart1"/>
    <dgm:cxn modelId="{F7129C76-6D06-4B60-B7EE-C10095C55142}" type="presOf" srcId="{F0B20A37-63A9-4021-B471-B2582F014CA1}" destId="{22A76869-2DFB-482C-9371-E7A946AA82D7}" srcOrd="0" destOrd="0" presId="urn:microsoft.com/office/officeart/2005/8/layout/orgChart1"/>
    <dgm:cxn modelId="{B0C28894-B90F-484F-9B99-8603BB6393E3}" srcId="{52166ACF-7A29-4F90-BE07-FD7878E22D6B}" destId="{7C292479-6F06-4EDB-8D42-94644D7198C9}" srcOrd="0" destOrd="0" parTransId="{F0B20A37-63A9-4021-B471-B2582F014CA1}" sibTransId="{76A2B3C9-84EE-49E5-ADF8-88439CFC44CC}"/>
    <dgm:cxn modelId="{986E01C5-442D-45C1-9554-26DC220E77C2}" type="presOf" srcId="{8476DE0B-02A1-4915-8A70-FE084C01CCE4}" destId="{05806F98-024C-44F8-8214-D43827AC25C3}" srcOrd="0" destOrd="0" presId="urn:microsoft.com/office/officeart/2005/8/layout/orgChart1"/>
    <dgm:cxn modelId="{21D2A4ED-5D87-4144-BFAC-502006CC531C}" type="presOf" srcId="{314459A6-FD53-4F76-A0F2-6958B0FFB593}" destId="{AFBF0562-B6C9-4239-B38F-714C99CC9748}" srcOrd="0" destOrd="0" presId="urn:microsoft.com/office/officeart/2005/8/layout/orgChart1"/>
    <dgm:cxn modelId="{E984FAF7-BC01-4D27-B2A5-025A3C398242}" type="presOf" srcId="{7C292479-6F06-4EDB-8D42-94644D7198C9}" destId="{4635130E-4E15-4076-8690-639A69F86414}" srcOrd="1" destOrd="0" presId="urn:microsoft.com/office/officeart/2005/8/layout/orgChart1"/>
    <dgm:cxn modelId="{F6030A26-259A-457E-A9CA-D723C9A86A8B}" type="presParOf" srcId="{EC9D75CF-9F07-44D3-86FD-FF79B33ECBF0}" destId="{8DF31AAC-567B-488E-B563-DFC92E0D799E}" srcOrd="0" destOrd="0" presId="urn:microsoft.com/office/officeart/2005/8/layout/orgChart1"/>
    <dgm:cxn modelId="{87F2D250-177C-4EDC-B0AE-C89923EFC2DC}" type="presParOf" srcId="{8DF31AAC-567B-488E-B563-DFC92E0D799E}" destId="{359FB28C-5998-441E-9E6F-EBEF69B22E35}" srcOrd="0" destOrd="0" presId="urn:microsoft.com/office/officeart/2005/8/layout/orgChart1"/>
    <dgm:cxn modelId="{56C23112-BB49-4FF0-A1EE-5E94B9E5BD1C}" type="presParOf" srcId="{359FB28C-5998-441E-9E6F-EBEF69B22E35}" destId="{D9D41C47-1DC6-473A-8FBF-7E768E58CCE6}" srcOrd="0" destOrd="0" presId="urn:microsoft.com/office/officeart/2005/8/layout/orgChart1"/>
    <dgm:cxn modelId="{CD0541F8-5BB9-4566-BECC-59A632989196}" type="presParOf" srcId="{359FB28C-5998-441E-9E6F-EBEF69B22E35}" destId="{89128225-9EC7-47A8-9B23-109C168E68FB}" srcOrd="1" destOrd="0" presId="urn:microsoft.com/office/officeart/2005/8/layout/orgChart1"/>
    <dgm:cxn modelId="{DD498955-3AE7-4A32-A2F2-310B0A5F09EB}" type="presParOf" srcId="{8DF31AAC-567B-488E-B563-DFC92E0D799E}" destId="{D7DECB8F-075F-44CB-BEAD-5D879C6A2C41}" srcOrd="1" destOrd="0" presId="urn:microsoft.com/office/officeart/2005/8/layout/orgChart1"/>
    <dgm:cxn modelId="{D2345A37-9E37-4464-9938-8B7706DCC421}" type="presParOf" srcId="{D7DECB8F-075F-44CB-BEAD-5D879C6A2C41}" destId="{22A76869-2DFB-482C-9371-E7A946AA82D7}" srcOrd="0" destOrd="0" presId="urn:microsoft.com/office/officeart/2005/8/layout/orgChart1"/>
    <dgm:cxn modelId="{2716E7CA-8AF9-4D94-AD1B-357BDB4457F2}" type="presParOf" srcId="{D7DECB8F-075F-44CB-BEAD-5D879C6A2C41}" destId="{DEEB1E2F-2D23-4DDC-B95F-8BF0AA781962}" srcOrd="1" destOrd="0" presId="urn:microsoft.com/office/officeart/2005/8/layout/orgChart1"/>
    <dgm:cxn modelId="{130039B4-2784-4382-96A0-877A077680F7}" type="presParOf" srcId="{DEEB1E2F-2D23-4DDC-B95F-8BF0AA781962}" destId="{1C4396E4-ADDD-407A-AB3D-5CCC1921E71C}" srcOrd="0" destOrd="0" presId="urn:microsoft.com/office/officeart/2005/8/layout/orgChart1"/>
    <dgm:cxn modelId="{F87D0A69-F34A-4D06-A1A7-9DB45931A8BE}" type="presParOf" srcId="{1C4396E4-ADDD-407A-AB3D-5CCC1921E71C}" destId="{ACE79B64-B829-4157-A332-E159AC407D54}" srcOrd="0" destOrd="0" presId="urn:microsoft.com/office/officeart/2005/8/layout/orgChart1"/>
    <dgm:cxn modelId="{E8E6E8D7-E854-44AA-8C21-7072E0F56F67}" type="presParOf" srcId="{1C4396E4-ADDD-407A-AB3D-5CCC1921E71C}" destId="{4635130E-4E15-4076-8690-639A69F86414}" srcOrd="1" destOrd="0" presId="urn:microsoft.com/office/officeart/2005/8/layout/orgChart1"/>
    <dgm:cxn modelId="{EA6DF6D6-0D35-4553-95B4-D804522EDA04}" type="presParOf" srcId="{DEEB1E2F-2D23-4DDC-B95F-8BF0AA781962}" destId="{C77C0B79-D0F8-4F27-974C-77CBC5BE08FA}" srcOrd="1" destOrd="0" presId="urn:microsoft.com/office/officeart/2005/8/layout/orgChart1"/>
    <dgm:cxn modelId="{74AD4A28-267B-4FC3-90FE-D44A298AC2B6}" type="presParOf" srcId="{DEEB1E2F-2D23-4DDC-B95F-8BF0AA781962}" destId="{1F9DBC46-E2C9-4C5F-9A58-F6D006C26977}" srcOrd="2" destOrd="0" presId="urn:microsoft.com/office/officeart/2005/8/layout/orgChart1"/>
    <dgm:cxn modelId="{B05E6E17-7539-4801-B167-207B4225ACDD}" type="presParOf" srcId="{D7DECB8F-075F-44CB-BEAD-5D879C6A2C41}" destId="{AFBF0562-B6C9-4239-B38F-714C99CC9748}" srcOrd="2" destOrd="0" presId="urn:microsoft.com/office/officeart/2005/8/layout/orgChart1"/>
    <dgm:cxn modelId="{7A26B3D3-6061-468D-AC72-752AFFA902E5}" type="presParOf" srcId="{D7DECB8F-075F-44CB-BEAD-5D879C6A2C41}" destId="{F439BB04-3127-4A67-92B2-6DD798A83A8B}" srcOrd="3" destOrd="0" presId="urn:microsoft.com/office/officeart/2005/8/layout/orgChart1"/>
    <dgm:cxn modelId="{50A381AC-B299-4CE9-979E-0886C517BBF1}" type="presParOf" srcId="{F439BB04-3127-4A67-92B2-6DD798A83A8B}" destId="{B5F31109-75ED-4263-BA91-D8F384A80116}" srcOrd="0" destOrd="0" presId="urn:microsoft.com/office/officeart/2005/8/layout/orgChart1"/>
    <dgm:cxn modelId="{549A56EF-E8BE-45F8-B18A-5C2DA3C8167A}" type="presParOf" srcId="{B5F31109-75ED-4263-BA91-D8F384A80116}" destId="{05806F98-024C-44F8-8214-D43827AC25C3}" srcOrd="0" destOrd="0" presId="urn:microsoft.com/office/officeart/2005/8/layout/orgChart1"/>
    <dgm:cxn modelId="{4EE29508-490F-45D3-AC65-9C8BC86D8A53}" type="presParOf" srcId="{B5F31109-75ED-4263-BA91-D8F384A80116}" destId="{6B868A12-9017-4267-B81A-6116855A1D7A}" srcOrd="1" destOrd="0" presId="urn:microsoft.com/office/officeart/2005/8/layout/orgChart1"/>
    <dgm:cxn modelId="{1CEA859A-E3A0-481B-893F-E0D5EE0E7652}" type="presParOf" srcId="{F439BB04-3127-4A67-92B2-6DD798A83A8B}" destId="{BBFE6292-8EB6-4B30-BA8E-6D5B08163448}" srcOrd="1" destOrd="0" presId="urn:microsoft.com/office/officeart/2005/8/layout/orgChart1"/>
    <dgm:cxn modelId="{A4F70830-2732-481C-9318-D341ED4B1354}" type="presParOf" srcId="{F439BB04-3127-4A67-92B2-6DD798A83A8B}" destId="{EE6579B9-93AC-4E67-A211-8EDE2A508131}" srcOrd="2" destOrd="0" presId="urn:microsoft.com/office/officeart/2005/8/layout/orgChart1"/>
    <dgm:cxn modelId="{AC50618E-DC25-43E3-835A-967234E12F1E}" type="presParOf" srcId="{8DF31AAC-567B-488E-B563-DFC92E0D799E}" destId="{AD731876-E0D5-464A-B8E3-BCAA1281B925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5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/>
            <a:t>Handle</a:t>
          </a:r>
          <a:r>
            <a:rPr lang="en-GB" sz="1000"/>
            <a:t> </a:t>
          </a:r>
          <a:r>
            <a:rPr lang="en-GB" sz="1400"/>
            <a:t>Enquiry</a:t>
          </a:r>
          <a:endParaRPr lang="en-US" sz="1000" b="1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/>
            <a:t>T-ENR-ENQ-M-001-Status Request with Arrival Processing Resumed</a:t>
          </a:r>
          <a:endParaRPr lang="en-US" sz="120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D8099EC1-E3D0-44B3-B53F-C6BAC150969A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GB" sz="1200"/>
            <a:t>T-ENR-ENQ-A-002-Sufficient information–Enquiry with arrival processing resumed</a:t>
          </a:r>
          <a:endParaRPr lang="en-US" sz="1200" b="0" i="0"/>
        </a:p>
      </dgm:t>
    </dgm:pt>
    <dgm:pt modelId="{F9B7A93A-018E-4818-9E20-072DE5FA1931}" type="parTrans" cxnId="{EBD897DF-D11E-4ACF-84C9-C8517CF9902D}">
      <dgm:prSet/>
      <dgm:spPr/>
      <dgm:t>
        <a:bodyPr/>
        <a:lstStyle/>
        <a:p>
          <a:endParaRPr lang="en-GB"/>
        </a:p>
      </dgm:t>
    </dgm:pt>
    <dgm:pt modelId="{8BD97401-17D7-424E-9870-E4D34B0EA6F6}" type="sibTrans" cxnId="{EBD897DF-D11E-4ACF-84C9-C8517CF9902D}">
      <dgm:prSet/>
      <dgm:spPr/>
      <dgm:t>
        <a:bodyPr/>
        <a:lstStyle/>
        <a:p>
          <a:endParaRPr lang="en-GB"/>
        </a:p>
      </dgm:t>
    </dgm:pt>
    <dgm:pt modelId="{B68F5526-D069-4562-818D-A23F30954B3D}">
      <dgm:prSet custT="1"/>
      <dgm:spPr/>
      <dgm:t>
        <a:bodyPr/>
        <a:lstStyle/>
        <a:p>
          <a:r>
            <a:rPr lang="en-GB" sz="1200"/>
            <a:t>T-ENR-ENQ-A-003-Sufficient information–Enquiry response with “Return Copy”</a:t>
          </a:r>
          <a:endParaRPr lang="en-US" sz="1200"/>
        </a:p>
      </dgm:t>
    </dgm:pt>
    <dgm:pt modelId="{BE048975-4B56-4D42-A322-C59439437FEC}" type="parTrans" cxnId="{834B5BD3-57DB-4895-9B88-3288E3672703}">
      <dgm:prSet/>
      <dgm:spPr/>
      <dgm:t>
        <a:bodyPr/>
        <a:lstStyle/>
        <a:p>
          <a:endParaRPr lang="en-GB"/>
        </a:p>
      </dgm:t>
    </dgm:pt>
    <dgm:pt modelId="{7D0CCAB3-BD9A-4FEC-98A5-57131A33A281}" type="sibTrans" cxnId="{834B5BD3-57DB-4895-9B88-3288E3672703}">
      <dgm:prSet/>
      <dgm:spPr/>
      <dgm:t>
        <a:bodyPr/>
        <a:lstStyle/>
        <a:p>
          <a:endParaRPr lang="en-GB"/>
        </a:p>
      </dgm:t>
    </dgm:pt>
    <dgm:pt modelId="{91AA1372-8C23-4455-9FA5-954E3CEDB6A7}">
      <dgm:prSet custT="1"/>
      <dgm:spPr/>
      <dgm:t>
        <a:bodyPr/>
        <a:lstStyle/>
        <a:p>
          <a:r>
            <a:rPr lang="en-GB" sz="1200"/>
            <a:t>T-ENR-ENQ-A-004-Sufficient information–Enquiry with duplicate movement</a:t>
          </a:r>
          <a:endParaRPr lang="en-US" sz="1200"/>
        </a:p>
      </dgm:t>
    </dgm:pt>
    <dgm:pt modelId="{3B71213C-FAED-4D5D-A92E-8B3EC1595222}" type="parTrans" cxnId="{76EB8AA5-7E32-476E-BAE1-E9254A88F7C3}">
      <dgm:prSet/>
      <dgm:spPr/>
      <dgm:t>
        <a:bodyPr/>
        <a:lstStyle/>
        <a:p>
          <a:endParaRPr lang="en-GB"/>
        </a:p>
      </dgm:t>
    </dgm:pt>
    <dgm:pt modelId="{32CFC256-41F9-407B-9FF3-0CBDEE2FEEBF}" type="sibTrans" cxnId="{76EB8AA5-7E32-476E-BAE1-E9254A88F7C3}">
      <dgm:prSet/>
      <dgm:spPr/>
      <dgm:t>
        <a:bodyPr/>
        <a:lstStyle/>
        <a:p>
          <a:endParaRPr lang="en-GB"/>
        </a:p>
      </dgm:t>
    </dgm:pt>
    <dgm:pt modelId="{57FDCFE1-1FFC-49BB-B3BE-34FC67EF88EB}">
      <dgm:prSet custT="1"/>
      <dgm:spPr/>
      <dgm:t>
        <a:bodyPr/>
        <a:lstStyle/>
        <a:p>
          <a:r>
            <a:rPr lang="en-GB" sz="1200" dirty="0"/>
            <a:t>T-ENR-ENQ-A-005-Sufficient information–Enquiry with movement unknown at Destination–Holder of the transit procedure contacted</a:t>
          </a:r>
          <a:endParaRPr lang="en-US" sz="1200" dirty="0"/>
        </a:p>
      </dgm:t>
    </dgm:pt>
    <dgm:pt modelId="{6C1158D3-BCF7-478B-AA91-25FB4F2984B0}" type="parTrans" cxnId="{3186AD27-93CD-4AAF-8B56-C88AADDF040B}">
      <dgm:prSet/>
      <dgm:spPr/>
      <dgm:t>
        <a:bodyPr/>
        <a:lstStyle/>
        <a:p>
          <a:endParaRPr lang="en-GB"/>
        </a:p>
      </dgm:t>
    </dgm:pt>
    <dgm:pt modelId="{AB32AD2E-457D-4482-9262-DB17DA089EB5}" type="sibTrans" cxnId="{3186AD27-93CD-4AAF-8B56-C88AADDF040B}">
      <dgm:prSet/>
      <dgm:spPr/>
      <dgm:t>
        <a:bodyPr/>
        <a:lstStyle/>
        <a:p>
          <a:endParaRPr lang="en-GB"/>
        </a:p>
      </dgm:t>
    </dgm:pt>
    <dgm:pt modelId="{51F6DCB0-8C69-425A-A97C-B867DD6959A8}">
      <dgm:prSet custT="1"/>
      <dgm:spPr/>
      <dgm:t>
        <a:bodyPr/>
        <a:lstStyle/>
        <a:p>
          <a:r>
            <a:rPr lang="en-GB" sz="1200"/>
            <a:t>T-ENR-ENQ-A-006-Insufficient information–Alternative proof and movement closed</a:t>
          </a:r>
          <a:endParaRPr lang="en-US" sz="1200"/>
        </a:p>
      </dgm:t>
    </dgm:pt>
    <dgm:pt modelId="{C16D327C-8475-49C8-B428-6E0EAE5853E3}" type="parTrans" cxnId="{1AF4F5F1-424A-4A7B-A0FC-E44AE197B770}">
      <dgm:prSet/>
      <dgm:spPr/>
      <dgm:t>
        <a:bodyPr/>
        <a:lstStyle/>
        <a:p>
          <a:endParaRPr lang="en-GB"/>
        </a:p>
      </dgm:t>
    </dgm:pt>
    <dgm:pt modelId="{BD44DE6F-726E-405F-901C-F8362865F588}" type="sibTrans" cxnId="{1AF4F5F1-424A-4A7B-A0FC-E44AE197B770}">
      <dgm:prSet/>
      <dgm:spPr/>
      <dgm:t>
        <a:bodyPr/>
        <a:lstStyle/>
        <a:p>
          <a:endParaRPr lang="en-GB"/>
        </a:p>
      </dgm:t>
    </dgm:pt>
    <dgm:pt modelId="{0F772A3C-9D29-416C-83BE-FA9B3CED0AFA}">
      <dgm:prSet custT="1"/>
      <dgm:spPr/>
      <dgm:t>
        <a:bodyPr/>
        <a:lstStyle/>
        <a:p>
          <a:r>
            <a:rPr lang="en-GB" sz="1200" dirty="0"/>
            <a:t>T-ENR-ENQ-A-007-Insufficient information–Movement closed–Enquiry cancelled</a:t>
          </a:r>
          <a:endParaRPr lang="en-US" sz="1200" dirty="0"/>
        </a:p>
      </dgm:t>
    </dgm:pt>
    <dgm:pt modelId="{E40E8638-79D8-4559-A05D-5EC311CE4502}" type="parTrans" cxnId="{AFB7A58D-D918-4285-9135-04F59F7BC9C4}">
      <dgm:prSet/>
      <dgm:spPr/>
      <dgm:t>
        <a:bodyPr/>
        <a:lstStyle/>
        <a:p>
          <a:endParaRPr lang="en-GB"/>
        </a:p>
      </dgm:t>
    </dgm:pt>
    <dgm:pt modelId="{EA1588A3-A189-42C4-92CC-2A578BC42E7C}" type="sibTrans" cxnId="{AFB7A58D-D918-4285-9135-04F59F7BC9C4}">
      <dgm:prSet/>
      <dgm:spPr/>
      <dgm:t>
        <a:bodyPr/>
        <a:lstStyle/>
        <a:p>
          <a:endParaRPr lang="en-GB"/>
        </a:p>
      </dgm:t>
    </dgm:pt>
    <dgm:pt modelId="{39D1DA09-7647-4C8A-B977-25C70F8E5515}">
      <dgm:prSet custT="1"/>
      <dgm:spPr/>
      <dgm:t>
        <a:bodyPr/>
        <a:lstStyle/>
        <a:p>
          <a:r>
            <a:rPr lang="en-GB" sz="1200" dirty="0"/>
            <a:t>T-ENR-ENQ-A-008-Insufficient information–Enquiry started–Recovery started</a:t>
          </a:r>
          <a:endParaRPr lang="en-US" sz="1200" dirty="0"/>
        </a:p>
      </dgm:t>
    </dgm:pt>
    <dgm:pt modelId="{7C6050F0-8C63-4D63-A70D-4DAE21BF2EB3}" type="parTrans" cxnId="{117F27C8-3853-49C4-ABC2-E39819E43209}">
      <dgm:prSet/>
      <dgm:spPr/>
      <dgm:t>
        <a:bodyPr/>
        <a:lstStyle/>
        <a:p>
          <a:endParaRPr lang="en-GB"/>
        </a:p>
      </dgm:t>
    </dgm:pt>
    <dgm:pt modelId="{043998F1-92EF-4EEC-9F52-3A267129374E}" type="sibTrans" cxnId="{117F27C8-3853-49C4-ABC2-E39819E43209}">
      <dgm:prSet/>
      <dgm:spPr/>
      <dgm:t>
        <a:bodyPr/>
        <a:lstStyle/>
        <a:p>
          <a:endParaRPr lang="en-GB"/>
        </a:p>
      </dgm:t>
    </dgm:pt>
    <dgm:pt modelId="{CBE70897-EB48-4EA3-BC83-0EE323F0F417}">
      <dgm:prSet custT="1"/>
      <dgm:spPr/>
      <dgm:t>
        <a:bodyPr/>
        <a:lstStyle/>
        <a:p>
          <a:r>
            <a:rPr lang="en-GB" sz="1200" dirty="0"/>
            <a:t>T-ENR-ENQ-A-009-Insufficient information–Holder of the transit procedure provides negative response</a:t>
          </a:r>
          <a:endParaRPr lang="en-US" sz="1200" dirty="0"/>
        </a:p>
      </dgm:t>
    </dgm:pt>
    <dgm:pt modelId="{367B62FA-39A9-4812-8D2C-3E818C3B63A4}" type="parTrans" cxnId="{9C63D234-8BDB-49FC-B83A-DDEF329DF613}">
      <dgm:prSet/>
      <dgm:spPr/>
      <dgm:t>
        <a:bodyPr/>
        <a:lstStyle/>
        <a:p>
          <a:endParaRPr lang="en-GB"/>
        </a:p>
      </dgm:t>
    </dgm:pt>
    <dgm:pt modelId="{E6BB56DC-9EBC-4F9A-B9B8-32D0044ABF09}" type="sibTrans" cxnId="{9C63D234-8BDB-49FC-B83A-DDEF329DF613}">
      <dgm:prSet/>
      <dgm:spPr/>
      <dgm:t>
        <a:bodyPr/>
        <a:lstStyle/>
        <a:p>
          <a:endParaRPr lang="en-GB"/>
        </a:p>
      </dgm:t>
    </dgm:pt>
    <dgm:pt modelId="{38225AE0-D387-4A33-A581-26E87683C88B}">
      <dgm:prSet custT="1"/>
      <dgm:spPr/>
      <dgm:t>
        <a:bodyPr/>
        <a:lstStyle/>
        <a:p>
          <a:r>
            <a:rPr lang="en-GB" sz="1200"/>
            <a:t>T-ENR-ENQ-A-010-Enquiry in the case of suspected fraud</a:t>
          </a:r>
          <a:endParaRPr lang="en-US" sz="1200"/>
        </a:p>
      </dgm:t>
    </dgm:pt>
    <dgm:pt modelId="{74BC6657-AB31-4D0C-AB07-B2FC3E0DAD01}" type="parTrans" cxnId="{87B73574-2AEA-4372-A2E1-D4E9B8424DEC}">
      <dgm:prSet/>
      <dgm:spPr/>
      <dgm:t>
        <a:bodyPr/>
        <a:lstStyle/>
        <a:p>
          <a:endParaRPr lang="en-GB"/>
        </a:p>
      </dgm:t>
    </dgm:pt>
    <dgm:pt modelId="{494DE303-5AFC-401E-AC92-9EBD260BBC06}" type="sibTrans" cxnId="{87B73574-2AEA-4372-A2E1-D4E9B8424DEC}">
      <dgm:prSet/>
      <dgm:spPr/>
      <dgm:t>
        <a:bodyPr/>
        <a:lstStyle/>
        <a:p>
          <a:endParaRPr lang="en-GB"/>
        </a:p>
      </dgm:t>
    </dgm:pt>
    <dgm:pt modelId="{4D3B0DCE-A302-45AF-93E7-5BACF8664A9C}">
      <dgm:prSet custT="1"/>
      <dgm:spPr/>
      <dgm:t>
        <a:bodyPr/>
        <a:lstStyle/>
        <a:p>
          <a:r>
            <a:rPr lang="en-GB" sz="1200"/>
            <a:t>T-ENR-ENQ-A-011-Cancellation of enquiry request</a:t>
          </a:r>
          <a:endParaRPr lang="en-US" sz="1200"/>
        </a:p>
      </dgm:t>
    </dgm:pt>
    <dgm:pt modelId="{DEFC168D-84E3-4726-84F7-D29791195AEF}" type="parTrans" cxnId="{B0FEAFC7-91C0-468A-879C-0F56E560EA8F}">
      <dgm:prSet/>
      <dgm:spPr/>
      <dgm:t>
        <a:bodyPr/>
        <a:lstStyle/>
        <a:p>
          <a:endParaRPr lang="en-GB"/>
        </a:p>
      </dgm:t>
    </dgm:pt>
    <dgm:pt modelId="{70360F46-F820-4625-8F69-707916F426E8}" type="sibTrans" cxnId="{B0FEAFC7-91C0-468A-879C-0F56E560EA8F}">
      <dgm:prSet/>
      <dgm:spPr/>
      <dgm:t>
        <a:bodyPr/>
        <a:lstStyle/>
        <a:p>
          <a:endParaRPr lang="en-GB"/>
        </a:p>
      </dgm:t>
    </dgm:pt>
    <dgm:pt modelId="{D5C933D5-C089-4174-BBEB-C4BBAF2E7B43}">
      <dgm:prSet custT="1"/>
      <dgm:spPr/>
      <dgm:t>
        <a:bodyPr/>
        <a:lstStyle/>
        <a:p>
          <a:r>
            <a:rPr lang="en-GB" sz="1200"/>
            <a:t>T-ENR-ENQ-A-012-Exchange of additional information</a:t>
          </a:r>
          <a:endParaRPr lang="en-US" sz="1200"/>
        </a:p>
      </dgm:t>
    </dgm:pt>
    <dgm:pt modelId="{0CBC109E-F8F1-4966-94CE-CB176210F7C0}" type="parTrans" cxnId="{365E97DF-5F41-404B-B96A-B4BBD78F30CA}">
      <dgm:prSet/>
      <dgm:spPr/>
      <dgm:t>
        <a:bodyPr/>
        <a:lstStyle/>
        <a:p>
          <a:endParaRPr lang="en-GB"/>
        </a:p>
      </dgm:t>
    </dgm:pt>
    <dgm:pt modelId="{B1F1FBC9-7B72-4A23-AB08-6C89AF4E7DB1}" type="sibTrans" cxnId="{365E97DF-5F41-404B-B96A-B4BBD78F30CA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155940" custScaleY="137406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12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12" custScaleX="218917" custScaleY="130408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12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5C6E709D-38A4-4E33-8B2A-520D8B80E9A5}" type="pres">
      <dgm:prSet presAssocID="{F9B7A93A-018E-4818-9E20-072DE5FA1931}" presName="Name48" presStyleLbl="parChTrans1D2" presStyleIdx="1" presStyleCnt="12"/>
      <dgm:spPr/>
    </dgm:pt>
    <dgm:pt modelId="{7A4211EC-F0E9-4097-A841-B709F7AA21BE}" type="pres">
      <dgm:prSet presAssocID="{D8099EC1-E3D0-44B3-B53F-C6BAC150969A}" presName="hierRoot2" presStyleCnt="0">
        <dgm:presLayoutVars>
          <dgm:hierBranch val="init"/>
        </dgm:presLayoutVars>
      </dgm:prSet>
      <dgm:spPr/>
    </dgm:pt>
    <dgm:pt modelId="{CF672A9D-7D76-43BE-9561-4B9AE6208298}" type="pres">
      <dgm:prSet presAssocID="{D8099EC1-E3D0-44B3-B53F-C6BAC150969A}" presName="rootComposite" presStyleCnt="0"/>
      <dgm:spPr/>
    </dgm:pt>
    <dgm:pt modelId="{0EB95E7F-B7F8-42EF-8090-F9C868A2B2A8}" type="pres">
      <dgm:prSet presAssocID="{D8099EC1-E3D0-44B3-B53F-C6BAC150969A}" presName="rootText" presStyleLbl="node2" presStyleIdx="1" presStyleCnt="12" custScaleX="218917" custScaleY="130408">
        <dgm:presLayoutVars>
          <dgm:chPref val="3"/>
        </dgm:presLayoutVars>
      </dgm:prSet>
      <dgm:spPr/>
    </dgm:pt>
    <dgm:pt modelId="{273093D0-150F-48F6-9C63-18555C9485BA}" type="pres">
      <dgm:prSet presAssocID="{D8099EC1-E3D0-44B3-B53F-C6BAC150969A}" presName="rootConnector" presStyleLbl="node2" presStyleIdx="1" presStyleCnt="12"/>
      <dgm:spPr/>
    </dgm:pt>
    <dgm:pt modelId="{9AB5DA99-2118-48DE-B801-D293188179EA}" type="pres">
      <dgm:prSet presAssocID="{D8099EC1-E3D0-44B3-B53F-C6BAC150969A}" presName="hierChild4" presStyleCnt="0"/>
      <dgm:spPr/>
    </dgm:pt>
    <dgm:pt modelId="{A0C5F792-8AD8-462C-8368-82D6641D5CB4}" type="pres">
      <dgm:prSet presAssocID="{D8099EC1-E3D0-44B3-B53F-C6BAC150969A}" presName="hierChild5" presStyleCnt="0"/>
      <dgm:spPr/>
    </dgm:pt>
    <dgm:pt modelId="{1034A27F-3B9F-4E12-8238-F4046E2BE0AF}" type="pres">
      <dgm:prSet presAssocID="{BE048975-4B56-4D42-A322-C59439437FEC}" presName="Name48" presStyleLbl="parChTrans1D2" presStyleIdx="2" presStyleCnt="12"/>
      <dgm:spPr/>
    </dgm:pt>
    <dgm:pt modelId="{4B71A642-CAA6-4FA5-A662-1C844B93F8EC}" type="pres">
      <dgm:prSet presAssocID="{B68F5526-D069-4562-818D-A23F30954B3D}" presName="hierRoot2" presStyleCnt="0">
        <dgm:presLayoutVars>
          <dgm:hierBranch val="init"/>
        </dgm:presLayoutVars>
      </dgm:prSet>
      <dgm:spPr/>
    </dgm:pt>
    <dgm:pt modelId="{803B12AE-00BA-434B-B183-80B91FD3ADE8}" type="pres">
      <dgm:prSet presAssocID="{B68F5526-D069-4562-818D-A23F30954B3D}" presName="rootComposite" presStyleCnt="0"/>
      <dgm:spPr/>
    </dgm:pt>
    <dgm:pt modelId="{5D35BF3B-52BA-41BD-8661-E3AA1AB51BA6}" type="pres">
      <dgm:prSet presAssocID="{B68F5526-D069-4562-818D-A23F30954B3D}" presName="rootText" presStyleLbl="node2" presStyleIdx="2" presStyleCnt="12" custScaleX="218917" custScaleY="130408">
        <dgm:presLayoutVars>
          <dgm:chPref val="3"/>
        </dgm:presLayoutVars>
      </dgm:prSet>
      <dgm:spPr/>
    </dgm:pt>
    <dgm:pt modelId="{7F43F8F8-4FD9-491F-BC80-ADD5647932FA}" type="pres">
      <dgm:prSet presAssocID="{B68F5526-D069-4562-818D-A23F30954B3D}" presName="rootConnector" presStyleLbl="node2" presStyleIdx="2" presStyleCnt="12"/>
      <dgm:spPr/>
    </dgm:pt>
    <dgm:pt modelId="{096BADAD-F173-4C5D-A1F0-9C033480B46C}" type="pres">
      <dgm:prSet presAssocID="{B68F5526-D069-4562-818D-A23F30954B3D}" presName="hierChild4" presStyleCnt="0"/>
      <dgm:spPr/>
    </dgm:pt>
    <dgm:pt modelId="{C1EC2193-BE28-486D-9D99-60798C8F2D68}" type="pres">
      <dgm:prSet presAssocID="{B68F5526-D069-4562-818D-A23F30954B3D}" presName="hierChild5" presStyleCnt="0"/>
      <dgm:spPr/>
    </dgm:pt>
    <dgm:pt modelId="{E790FEDC-092A-4E98-9DF2-44D520939616}" type="pres">
      <dgm:prSet presAssocID="{3B71213C-FAED-4D5D-A92E-8B3EC1595222}" presName="Name48" presStyleLbl="parChTrans1D2" presStyleIdx="3" presStyleCnt="12"/>
      <dgm:spPr/>
    </dgm:pt>
    <dgm:pt modelId="{73C4AF00-B748-48BE-99BE-77FB67BC6670}" type="pres">
      <dgm:prSet presAssocID="{91AA1372-8C23-4455-9FA5-954E3CEDB6A7}" presName="hierRoot2" presStyleCnt="0">
        <dgm:presLayoutVars>
          <dgm:hierBranch val="init"/>
        </dgm:presLayoutVars>
      </dgm:prSet>
      <dgm:spPr/>
    </dgm:pt>
    <dgm:pt modelId="{C8503FFF-44C5-4473-9389-B33E1A883108}" type="pres">
      <dgm:prSet presAssocID="{91AA1372-8C23-4455-9FA5-954E3CEDB6A7}" presName="rootComposite" presStyleCnt="0"/>
      <dgm:spPr/>
    </dgm:pt>
    <dgm:pt modelId="{72B8974A-B9CE-4AE4-B924-769F5468847F}" type="pres">
      <dgm:prSet presAssocID="{91AA1372-8C23-4455-9FA5-954E3CEDB6A7}" presName="rootText" presStyleLbl="node2" presStyleIdx="3" presStyleCnt="12" custScaleX="218917" custScaleY="130408">
        <dgm:presLayoutVars>
          <dgm:chPref val="3"/>
        </dgm:presLayoutVars>
      </dgm:prSet>
      <dgm:spPr/>
    </dgm:pt>
    <dgm:pt modelId="{9DB063F6-205D-4B41-9624-72CFE097DE39}" type="pres">
      <dgm:prSet presAssocID="{91AA1372-8C23-4455-9FA5-954E3CEDB6A7}" presName="rootConnector" presStyleLbl="node2" presStyleIdx="3" presStyleCnt="12"/>
      <dgm:spPr/>
    </dgm:pt>
    <dgm:pt modelId="{5C4D737F-CE02-4EFA-B7AE-F83C924F3ADA}" type="pres">
      <dgm:prSet presAssocID="{91AA1372-8C23-4455-9FA5-954E3CEDB6A7}" presName="hierChild4" presStyleCnt="0"/>
      <dgm:spPr/>
    </dgm:pt>
    <dgm:pt modelId="{DDA20FAC-F1A4-487A-A09D-8496B4E515CF}" type="pres">
      <dgm:prSet presAssocID="{91AA1372-8C23-4455-9FA5-954E3CEDB6A7}" presName="hierChild5" presStyleCnt="0"/>
      <dgm:spPr/>
    </dgm:pt>
    <dgm:pt modelId="{6C8AAE38-3124-41E1-951B-18C81FEB0607}" type="pres">
      <dgm:prSet presAssocID="{6C1158D3-BCF7-478B-AA91-25FB4F2984B0}" presName="Name48" presStyleLbl="parChTrans1D2" presStyleIdx="4" presStyleCnt="12"/>
      <dgm:spPr/>
    </dgm:pt>
    <dgm:pt modelId="{C704C81B-8019-4091-866D-54CACD95EBFE}" type="pres">
      <dgm:prSet presAssocID="{57FDCFE1-1FFC-49BB-B3BE-34FC67EF88EB}" presName="hierRoot2" presStyleCnt="0">
        <dgm:presLayoutVars>
          <dgm:hierBranch val="init"/>
        </dgm:presLayoutVars>
      </dgm:prSet>
      <dgm:spPr/>
    </dgm:pt>
    <dgm:pt modelId="{E6566368-CA67-4704-8009-1C252A50D6BB}" type="pres">
      <dgm:prSet presAssocID="{57FDCFE1-1FFC-49BB-B3BE-34FC67EF88EB}" presName="rootComposite" presStyleCnt="0"/>
      <dgm:spPr/>
    </dgm:pt>
    <dgm:pt modelId="{FEBB9387-299D-4905-AB83-C99D8109B8BB}" type="pres">
      <dgm:prSet presAssocID="{57FDCFE1-1FFC-49BB-B3BE-34FC67EF88EB}" presName="rootText" presStyleLbl="node2" presStyleIdx="4" presStyleCnt="12" custScaleX="218917" custScaleY="130408">
        <dgm:presLayoutVars>
          <dgm:chPref val="3"/>
        </dgm:presLayoutVars>
      </dgm:prSet>
      <dgm:spPr/>
    </dgm:pt>
    <dgm:pt modelId="{CF34DCE6-D056-424D-A7C9-8DA2EA023025}" type="pres">
      <dgm:prSet presAssocID="{57FDCFE1-1FFC-49BB-B3BE-34FC67EF88EB}" presName="rootConnector" presStyleLbl="node2" presStyleIdx="4" presStyleCnt="12"/>
      <dgm:spPr/>
    </dgm:pt>
    <dgm:pt modelId="{25115989-39F3-4185-B3BA-4D537714117F}" type="pres">
      <dgm:prSet presAssocID="{57FDCFE1-1FFC-49BB-B3BE-34FC67EF88EB}" presName="hierChild4" presStyleCnt="0"/>
      <dgm:spPr/>
    </dgm:pt>
    <dgm:pt modelId="{C9415AE4-05D3-428D-B33A-AEC88FACDADA}" type="pres">
      <dgm:prSet presAssocID="{57FDCFE1-1FFC-49BB-B3BE-34FC67EF88EB}" presName="hierChild5" presStyleCnt="0"/>
      <dgm:spPr/>
    </dgm:pt>
    <dgm:pt modelId="{3D69314E-AB2E-483C-AB79-1B50116E5BB7}" type="pres">
      <dgm:prSet presAssocID="{C16D327C-8475-49C8-B428-6E0EAE5853E3}" presName="Name48" presStyleLbl="parChTrans1D2" presStyleIdx="5" presStyleCnt="12"/>
      <dgm:spPr/>
    </dgm:pt>
    <dgm:pt modelId="{E44EB0DD-C11D-4583-9387-0D8650BF1803}" type="pres">
      <dgm:prSet presAssocID="{51F6DCB0-8C69-425A-A97C-B867DD6959A8}" presName="hierRoot2" presStyleCnt="0">
        <dgm:presLayoutVars>
          <dgm:hierBranch val="init"/>
        </dgm:presLayoutVars>
      </dgm:prSet>
      <dgm:spPr/>
    </dgm:pt>
    <dgm:pt modelId="{FBFAE7A4-C7EC-461D-99D8-E8CD3F11B584}" type="pres">
      <dgm:prSet presAssocID="{51F6DCB0-8C69-425A-A97C-B867DD6959A8}" presName="rootComposite" presStyleCnt="0"/>
      <dgm:spPr/>
    </dgm:pt>
    <dgm:pt modelId="{106BFC12-AE46-418E-8CB3-A087FBDAF1DD}" type="pres">
      <dgm:prSet presAssocID="{51F6DCB0-8C69-425A-A97C-B867DD6959A8}" presName="rootText" presStyleLbl="node2" presStyleIdx="5" presStyleCnt="12" custScaleX="218917" custScaleY="130408">
        <dgm:presLayoutVars>
          <dgm:chPref val="3"/>
        </dgm:presLayoutVars>
      </dgm:prSet>
      <dgm:spPr/>
    </dgm:pt>
    <dgm:pt modelId="{E7264DD2-1426-4FBA-B384-DEDAF925D34E}" type="pres">
      <dgm:prSet presAssocID="{51F6DCB0-8C69-425A-A97C-B867DD6959A8}" presName="rootConnector" presStyleLbl="node2" presStyleIdx="5" presStyleCnt="12"/>
      <dgm:spPr/>
    </dgm:pt>
    <dgm:pt modelId="{EAF0EC71-E442-427B-933B-E70481BC87D7}" type="pres">
      <dgm:prSet presAssocID="{51F6DCB0-8C69-425A-A97C-B867DD6959A8}" presName="hierChild4" presStyleCnt="0"/>
      <dgm:spPr/>
    </dgm:pt>
    <dgm:pt modelId="{A86CABBF-DFF5-4A7D-848C-803BE5E93CB0}" type="pres">
      <dgm:prSet presAssocID="{51F6DCB0-8C69-425A-A97C-B867DD6959A8}" presName="hierChild5" presStyleCnt="0"/>
      <dgm:spPr/>
    </dgm:pt>
    <dgm:pt modelId="{A877D077-6AF0-4522-BB88-BDB330199958}" type="pres">
      <dgm:prSet presAssocID="{E40E8638-79D8-4559-A05D-5EC311CE4502}" presName="Name48" presStyleLbl="parChTrans1D2" presStyleIdx="6" presStyleCnt="12"/>
      <dgm:spPr/>
    </dgm:pt>
    <dgm:pt modelId="{117DF141-B211-4F54-A3EE-74B52C17EB94}" type="pres">
      <dgm:prSet presAssocID="{0F772A3C-9D29-416C-83BE-FA9B3CED0AFA}" presName="hierRoot2" presStyleCnt="0">
        <dgm:presLayoutVars>
          <dgm:hierBranch val="init"/>
        </dgm:presLayoutVars>
      </dgm:prSet>
      <dgm:spPr/>
    </dgm:pt>
    <dgm:pt modelId="{615D102D-BFE5-4D94-9C42-D3EE3E5C4929}" type="pres">
      <dgm:prSet presAssocID="{0F772A3C-9D29-416C-83BE-FA9B3CED0AFA}" presName="rootComposite" presStyleCnt="0"/>
      <dgm:spPr/>
    </dgm:pt>
    <dgm:pt modelId="{2E877A55-4453-4285-AC5C-B2E79CFCC7C4}" type="pres">
      <dgm:prSet presAssocID="{0F772A3C-9D29-416C-83BE-FA9B3CED0AFA}" presName="rootText" presStyleLbl="node2" presStyleIdx="6" presStyleCnt="12" custScaleX="218917" custScaleY="130408">
        <dgm:presLayoutVars>
          <dgm:chPref val="3"/>
        </dgm:presLayoutVars>
      </dgm:prSet>
      <dgm:spPr/>
    </dgm:pt>
    <dgm:pt modelId="{52B89C83-F8BE-432B-ADD5-91201B5C1447}" type="pres">
      <dgm:prSet presAssocID="{0F772A3C-9D29-416C-83BE-FA9B3CED0AFA}" presName="rootConnector" presStyleLbl="node2" presStyleIdx="6" presStyleCnt="12"/>
      <dgm:spPr/>
    </dgm:pt>
    <dgm:pt modelId="{BD660A6D-B00A-4441-A46C-E45838C84DC8}" type="pres">
      <dgm:prSet presAssocID="{0F772A3C-9D29-416C-83BE-FA9B3CED0AFA}" presName="hierChild4" presStyleCnt="0"/>
      <dgm:spPr/>
    </dgm:pt>
    <dgm:pt modelId="{A05C759A-BF8E-470C-9056-424F47F38819}" type="pres">
      <dgm:prSet presAssocID="{0F772A3C-9D29-416C-83BE-FA9B3CED0AFA}" presName="hierChild5" presStyleCnt="0"/>
      <dgm:spPr/>
    </dgm:pt>
    <dgm:pt modelId="{1F3FC850-F3E5-49AC-B1E9-E6776EF1D9CF}" type="pres">
      <dgm:prSet presAssocID="{7C6050F0-8C63-4D63-A70D-4DAE21BF2EB3}" presName="Name48" presStyleLbl="parChTrans1D2" presStyleIdx="7" presStyleCnt="12"/>
      <dgm:spPr/>
    </dgm:pt>
    <dgm:pt modelId="{C7637960-036C-4212-BFCC-A627C0C6C868}" type="pres">
      <dgm:prSet presAssocID="{39D1DA09-7647-4C8A-B977-25C70F8E5515}" presName="hierRoot2" presStyleCnt="0">
        <dgm:presLayoutVars>
          <dgm:hierBranch val="init"/>
        </dgm:presLayoutVars>
      </dgm:prSet>
      <dgm:spPr/>
    </dgm:pt>
    <dgm:pt modelId="{7C0CB55B-030A-49B2-A12E-F6890D722AD5}" type="pres">
      <dgm:prSet presAssocID="{39D1DA09-7647-4C8A-B977-25C70F8E5515}" presName="rootComposite" presStyleCnt="0"/>
      <dgm:spPr/>
    </dgm:pt>
    <dgm:pt modelId="{75EA266B-1CDD-4A14-B8CB-7FCA86BE09E1}" type="pres">
      <dgm:prSet presAssocID="{39D1DA09-7647-4C8A-B977-25C70F8E5515}" presName="rootText" presStyleLbl="node2" presStyleIdx="7" presStyleCnt="12" custScaleX="218917" custScaleY="130408">
        <dgm:presLayoutVars>
          <dgm:chPref val="3"/>
        </dgm:presLayoutVars>
      </dgm:prSet>
      <dgm:spPr/>
    </dgm:pt>
    <dgm:pt modelId="{DC9294FB-9149-46FE-A897-7226073F3843}" type="pres">
      <dgm:prSet presAssocID="{39D1DA09-7647-4C8A-B977-25C70F8E5515}" presName="rootConnector" presStyleLbl="node2" presStyleIdx="7" presStyleCnt="12"/>
      <dgm:spPr/>
    </dgm:pt>
    <dgm:pt modelId="{6FC89258-7BD7-4229-8876-25FFEE0F192C}" type="pres">
      <dgm:prSet presAssocID="{39D1DA09-7647-4C8A-B977-25C70F8E5515}" presName="hierChild4" presStyleCnt="0"/>
      <dgm:spPr/>
    </dgm:pt>
    <dgm:pt modelId="{0542A9A5-E2BE-4B4E-B09B-CC4A9A5475AA}" type="pres">
      <dgm:prSet presAssocID="{39D1DA09-7647-4C8A-B977-25C70F8E5515}" presName="hierChild5" presStyleCnt="0"/>
      <dgm:spPr/>
    </dgm:pt>
    <dgm:pt modelId="{B3392605-E71E-4883-9C23-9D4AFDA15128}" type="pres">
      <dgm:prSet presAssocID="{367B62FA-39A9-4812-8D2C-3E818C3B63A4}" presName="Name48" presStyleLbl="parChTrans1D2" presStyleIdx="8" presStyleCnt="12"/>
      <dgm:spPr/>
    </dgm:pt>
    <dgm:pt modelId="{1AA16FA0-1033-4A71-B2DE-3C5530BA068D}" type="pres">
      <dgm:prSet presAssocID="{CBE70897-EB48-4EA3-BC83-0EE323F0F417}" presName="hierRoot2" presStyleCnt="0">
        <dgm:presLayoutVars>
          <dgm:hierBranch val="init"/>
        </dgm:presLayoutVars>
      </dgm:prSet>
      <dgm:spPr/>
    </dgm:pt>
    <dgm:pt modelId="{F36F041E-E424-4FCF-952B-06B22CEE2AA4}" type="pres">
      <dgm:prSet presAssocID="{CBE70897-EB48-4EA3-BC83-0EE323F0F417}" presName="rootComposite" presStyleCnt="0"/>
      <dgm:spPr/>
    </dgm:pt>
    <dgm:pt modelId="{0B37BCDF-063A-4210-861F-242644249042}" type="pres">
      <dgm:prSet presAssocID="{CBE70897-EB48-4EA3-BC83-0EE323F0F417}" presName="rootText" presStyleLbl="node2" presStyleIdx="8" presStyleCnt="12" custScaleX="218917" custScaleY="130408">
        <dgm:presLayoutVars>
          <dgm:chPref val="3"/>
        </dgm:presLayoutVars>
      </dgm:prSet>
      <dgm:spPr/>
    </dgm:pt>
    <dgm:pt modelId="{8DC29EF8-E6F2-4C15-B1E3-25A44506789B}" type="pres">
      <dgm:prSet presAssocID="{CBE70897-EB48-4EA3-BC83-0EE323F0F417}" presName="rootConnector" presStyleLbl="node2" presStyleIdx="8" presStyleCnt="12"/>
      <dgm:spPr/>
    </dgm:pt>
    <dgm:pt modelId="{2D55CDAE-EF7B-400D-B425-A2E44A60FB07}" type="pres">
      <dgm:prSet presAssocID="{CBE70897-EB48-4EA3-BC83-0EE323F0F417}" presName="hierChild4" presStyleCnt="0"/>
      <dgm:spPr/>
    </dgm:pt>
    <dgm:pt modelId="{E924C7BE-52F7-493B-B94B-85E8F4B21EEF}" type="pres">
      <dgm:prSet presAssocID="{CBE70897-EB48-4EA3-BC83-0EE323F0F417}" presName="hierChild5" presStyleCnt="0"/>
      <dgm:spPr/>
    </dgm:pt>
    <dgm:pt modelId="{D5AD7625-2309-42AB-9DE4-C8E0A4EEF85F}" type="pres">
      <dgm:prSet presAssocID="{74BC6657-AB31-4D0C-AB07-B2FC3E0DAD01}" presName="Name48" presStyleLbl="parChTrans1D2" presStyleIdx="9" presStyleCnt="12"/>
      <dgm:spPr/>
    </dgm:pt>
    <dgm:pt modelId="{C3FF8B5A-96E8-4344-9324-BD2851025225}" type="pres">
      <dgm:prSet presAssocID="{38225AE0-D387-4A33-A581-26E87683C88B}" presName="hierRoot2" presStyleCnt="0">
        <dgm:presLayoutVars>
          <dgm:hierBranch val="init"/>
        </dgm:presLayoutVars>
      </dgm:prSet>
      <dgm:spPr/>
    </dgm:pt>
    <dgm:pt modelId="{EF802672-5ECA-4385-BE09-92A7A192D018}" type="pres">
      <dgm:prSet presAssocID="{38225AE0-D387-4A33-A581-26E87683C88B}" presName="rootComposite" presStyleCnt="0"/>
      <dgm:spPr/>
    </dgm:pt>
    <dgm:pt modelId="{E43CF564-0C0D-4C0E-91C8-55CF36A65DCF}" type="pres">
      <dgm:prSet presAssocID="{38225AE0-D387-4A33-A581-26E87683C88B}" presName="rootText" presStyleLbl="node2" presStyleIdx="9" presStyleCnt="12" custScaleX="218917" custScaleY="130408">
        <dgm:presLayoutVars>
          <dgm:chPref val="3"/>
        </dgm:presLayoutVars>
      </dgm:prSet>
      <dgm:spPr/>
    </dgm:pt>
    <dgm:pt modelId="{969DE90D-AEA2-4D1F-9BEA-C49963392208}" type="pres">
      <dgm:prSet presAssocID="{38225AE0-D387-4A33-A581-26E87683C88B}" presName="rootConnector" presStyleLbl="node2" presStyleIdx="9" presStyleCnt="12"/>
      <dgm:spPr/>
    </dgm:pt>
    <dgm:pt modelId="{80183F0A-9B38-4776-8429-CAF88529FF22}" type="pres">
      <dgm:prSet presAssocID="{38225AE0-D387-4A33-A581-26E87683C88B}" presName="hierChild4" presStyleCnt="0"/>
      <dgm:spPr/>
    </dgm:pt>
    <dgm:pt modelId="{9C3AC57E-0C8E-4D95-B675-1E6AAB9E9C3C}" type="pres">
      <dgm:prSet presAssocID="{38225AE0-D387-4A33-A581-26E87683C88B}" presName="hierChild5" presStyleCnt="0"/>
      <dgm:spPr/>
    </dgm:pt>
    <dgm:pt modelId="{0B2935BC-E21D-492F-9793-252229505C8C}" type="pres">
      <dgm:prSet presAssocID="{DEFC168D-84E3-4726-84F7-D29791195AEF}" presName="Name48" presStyleLbl="parChTrans1D2" presStyleIdx="10" presStyleCnt="12"/>
      <dgm:spPr/>
    </dgm:pt>
    <dgm:pt modelId="{9D4E4677-FFD1-45C8-875D-DA5663AAFF3A}" type="pres">
      <dgm:prSet presAssocID="{4D3B0DCE-A302-45AF-93E7-5BACF8664A9C}" presName="hierRoot2" presStyleCnt="0">
        <dgm:presLayoutVars>
          <dgm:hierBranch val="init"/>
        </dgm:presLayoutVars>
      </dgm:prSet>
      <dgm:spPr/>
    </dgm:pt>
    <dgm:pt modelId="{E1BD825E-D864-4636-A116-543560E35168}" type="pres">
      <dgm:prSet presAssocID="{4D3B0DCE-A302-45AF-93E7-5BACF8664A9C}" presName="rootComposite" presStyleCnt="0"/>
      <dgm:spPr/>
    </dgm:pt>
    <dgm:pt modelId="{B3EF620B-B13A-47B1-83BB-E5133CCA19A2}" type="pres">
      <dgm:prSet presAssocID="{4D3B0DCE-A302-45AF-93E7-5BACF8664A9C}" presName="rootText" presStyleLbl="node2" presStyleIdx="10" presStyleCnt="12" custScaleX="218917" custScaleY="130408">
        <dgm:presLayoutVars>
          <dgm:chPref val="3"/>
        </dgm:presLayoutVars>
      </dgm:prSet>
      <dgm:spPr/>
    </dgm:pt>
    <dgm:pt modelId="{CBB23013-FD03-4A47-A706-F73B87E9D39E}" type="pres">
      <dgm:prSet presAssocID="{4D3B0DCE-A302-45AF-93E7-5BACF8664A9C}" presName="rootConnector" presStyleLbl="node2" presStyleIdx="10" presStyleCnt="12"/>
      <dgm:spPr/>
    </dgm:pt>
    <dgm:pt modelId="{F06E8F64-628D-4A03-9113-438336940499}" type="pres">
      <dgm:prSet presAssocID="{4D3B0DCE-A302-45AF-93E7-5BACF8664A9C}" presName="hierChild4" presStyleCnt="0"/>
      <dgm:spPr/>
    </dgm:pt>
    <dgm:pt modelId="{D1ABEA19-41BB-42DF-A2F1-0FB1984FF309}" type="pres">
      <dgm:prSet presAssocID="{4D3B0DCE-A302-45AF-93E7-5BACF8664A9C}" presName="hierChild5" presStyleCnt="0"/>
      <dgm:spPr/>
    </dgm:pt>
    <dgm:pt modelId="{6F549FC3-E66A-412A-AE4B-DD0950B16DDE}" type="pres">
      <dgm:prSet presAssocID="{0CBC109E-F8F1-4966-94CE-CB176210F7C0}" presName="Name48" presStyleLbl="parChTrans1D2" presStyleIdx="11" presStyleCnt="12"/>
      <dgm:spPr/>
    </dgm:pt>
    <dgm:pt modelId="{30BFBA76-7655-437B-83A7-892667FA9120}" type="pres">
      <dgm:prSet presAssocID="{D5C933D5-C089-4174-BBEB-C4BBAF2E7B43}" presName="hierRoot2" presStyleCnt="0">
        <dgm:presLayoutVars>
          <dgm:hierBranch val="init"/>
        </dgm:presLayoutVars>
      </dgm:prSet>
      <dgm:spPr/>
    </dgm:pt>
    <dgm:pt modelId="{A3C51CC5-47CD-4418-8CCB-B984FB4A00EB}" type="pres">
      <dgm:prSet presAssocID="{D5C933D5-C089-4174-BBEB-C4BBAF2E7B43}" presName="rootComposite" presStyleCnt="0"/>
      <dgm:spPr/>
    </dgm:pt>
    <dgm:pt modelId="{C49E465F-9E3D-4732-831B-3BB7A8B98604}" type="pres">
      <dgm:prSet presAssocID="{D5C933D5-C089-4174-BBEB-C4BBAF2E7B43}" presName="rootText" presStyleLbl="node2" presStyleIdx="11" presStyleCnt="12" custScaleX="218872" custScaleY="130378" custLinFactNeighborX="1063" custLinFactNeighborY="733">
        <dgm:presLayoutVars>
          <dgm:chPref val="3"/>
        </dgm:presLayoutVars>
      </dgm:prSet>
      <dgm:spPr/>
    </dgm:pt>
    <dgm:pt modelId="{E1B687C6-6840-4C50-9C9E-A92744F09D3E}" type="pres">
      <dgm:prSet presAssocID="{D5C933D5-C089-4174-BBEB-C4BBAF2E7B43}" presName="rootConnector" presStyleLbl="node2" presStyleIdx="11" presStyleCnt="12"/>
      <dgm:spPr/>
    </dgm:pt>
    <dgm:pt modelId="{34DF3D9E-DA16-46CE-9CE2-2B7D407B5FC1}" type="pres">
      <dgm:prSet presAssocID="{D5C933D5-C089-4174-BBEB-C4BBAF2E7B43}" presName="hierChild4" presStyleCnt="0"/>
      <dgm:spPr/>
    </dgm:pt>
    <dgm:pt modelId="{078E0C00-7CDF-4175-82F2-8A860037A41F}" type="pres">
      <dgm:prSet presAssocID="{D5C933D5-C089-4174-BBEB-C4BBAF2E7B43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1A7CE705-A03B-40F9-8009-167E3C4C8A3B}" type="presOf" srcId="{57FDCFE1-1FFC-49BB-B3BE-34FC67EF88EB}" destId="{CF34DCE6-D056-424D-A7C9-8DA2EA023025}" srcOrd="1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3186AD27-93CD-4AAF-8B56-C88AADDF040B}" srcId="{A74FF41F-1F24-4F50-94A9-E09C08177381}" destId="{57FDCFE1-1FFC-49BB-B3BE-34FC67EF88EB}" srcOrd="4" destOrd="0" parTransId="{6C1158D3-BCF7-478B-AA91-25FB4F2984B0}" sibTransId="{AB32AD2E-457D-4482-9262-DB17DA089EB5}"/>
    <dgm:cxn modelId="{9C63D234-8BDB-49FC-B83A-DDEF329DF613}" srcId="{A74FF41F-1F24-4F50-94A9-E09C08177381}" destId="{CBE70897-EB48-4EA3-BC83-0EE323F0F417}" srcOrd="8" destOrd="0" parTransId="{367B62FA-39A9-4812-8D2C-3E818C3B63A4}" sibTransId="{E6BB56DC-9EBC-4F9A-B9B8-32D0044ABF09}"/>
    <dgm:cxn modelId="{418F2136-73AC-4F73-8118-FB392EAD10DD}" type="presOf" srcId="{91AA1372-8C23-4455-9FA5-954E3CEDB6A7}" destId="{9DB063F6-205D-4B41-9624-72CFE097DE39}" srcOrd="1" destOrd="0" presId="urn:microsoft.com/office/officeart/2005/8/layout/orgChart1"/>
    <dgm:cxn modelId="{59B57B3A-1851-4623-AE1F-C0B60A30223B}" type="presOf" srcId="{39D1DA09-7647-4C8A-B977-25C70F8E5515}" destId="{75EA266B-1CDD-4A14-B8CB-7FCA86BE09E1}" srcOrd="0" destOrd="0" presId="urn:microsoft.com/office/officeart/2005/8/layout/orgChart1"/>
    <dgm:cxn modelId="{BDE7B83F-5F09-4681-976E-35B0AEA5CE22}" type="presOf" srcId="{57FDCFE1-1FFC-49BB-B3BE-34FC67EF88EB}" destId="{FEBB9387-299D-4905-AB83-C99D8109B8BB}" srcOrd="0" destOrd="0" presId="urn:microsoft.com/office/officeart/2005/8/layout/orgChart1"/>
    <dgm:cxn modelId="{A07EB75C-9568-45A9-AD0B-7E90B64BBD71}" type="presOf" srcId="{CBE70897-EB48-4EA3-BC83-0EE323F0F417}" destId="{8DC29EF8-E6F2-4C15-B1E3-25A44506789B}" srcOrd="1" destOrd="0" presId="urn:microsoft.com/office/officeart/2005/8/layout/orgChart1"/>
    <dgm:cxn modelId="{3B319060-0B07-46BE-8AFF-581BB6C891F1}" type="presOf" srcId="{38225AE0-D387-4A33-A581-26E87683C88B}" destId="{969DE90D-AEA2-4D1F-9BEA-C49963392208}" srcOrd="1" destOrd="0" presId="urn:microsoft.com/office/officeart/2005/8/layout/orgChart1"/>
    <dgm:cxn modelId="{DE290D62-AC5F-46EA-B32E-999A7FA092E6}" type="presOf" srcId="{CBE70897-EB48-4EA3-BC83-0EE323F0F417}" destId="{0B37BCDF-063A-4210-861F-242644249042}" srcOrd="0" destOrd="0" presId="urn:microsoft.com/office/officeart/2005/8/layout/orgChart1"/>
    <dgm:cxn modelId="{A4BF1663-1780-43C1-B1EA-E61E55D8CC06}" type="presOf" srcId="{4D3B0DCE-A302-45AF-93E7-5BACF8664A9C}" destId="{CBB23013-FD03-4A47-A706-F73B87E9D39E}" srcOrd="1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4565E263-1B0A-4527-A084-C186DB411A75}" type="presOf" srcId="{D8099EC1-E3D0-44B3-B53F-C6BAC150969A}" destId="{0EB95E7F-B7F8-42EF-8090-F9C868A2B2A8}" srcOrd="0" destOrd="0" presId="urn:microsoft.com/office/officeart/2005/8/layout/orgChart1"/>
    <dgm:cxn modelId="{EC255E44-6A51-48F0-8312-2EA211593A61}" type="presOf" srcId="{4D3B0DCE-A302-45AF-93E7-5BACF8664A9C}" destId="{B3EF620B-B13A-47B1-83BB-E5133CCA19A2}" srcOrd="0" destOrd="0" presId="urn:microsoft.com/office/officeart/2005/8/layout/orgChart1"/>
    <dgm:cxn modelId="{5177CF65-BCD6-498B-99CB-7E39835EB31D}" type="presOf" srcId="{D8099EC1-E3D0-44B3-B53F-C6BAC150969A}" destId="{273093D0-150F-48F6-9C63-18555C9485BA}" srcOrd="1" destOrd="0" presId="urn:microsoft.com/office/officeart/2005/8/layout/orgChart1"/>
    <dgm:cxn modelId="{5D6A7046-27B9-4A34-A86B-D1C30253D1BF}" type="presOf" srcId="{51F6DCB0-8C69-425A-A97C-B867DD6959A8}" destId="{E7264DD2-1426-4FBA-B384-DEDAF925D34E}" srcOrd="1" destOrd="0" presId="urn:microsoft.com/office/officeart/2005/8/layout/orgChart1"/>
    <dgm:cxn modelId="{D831496B-25ED-4441-B4C8-FB556C87659C}" type="presOf" srcId="{D5C933D5-C089-4174-BBEB-C4BBAF2E7B43}" destId="{C49E465F-9E3D-4732-831B-3BB7A8B98604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8FFB766E-CD4D-47FF-A345-946F7000E501}" type="presOf" srcId="{0F772A3C-9D29-416C-83BE-FA9B3CED0AFA}" destId="{52B89C83-F8BE-432B-ADD5-91201B5C1447}" srcOrd="1" destOrd="0" presId="urn:microsoft.com/office/officeart/2005/8/layout/orgChart1"/>
    <dgm:cxn modelId="{3738F751-4644-4481-BB73-C5C166A5BE48}" type="presOf" srcId="{39D1DA09-7647-4C8A-B977-25C70F8E5515}" destId="{DC9294FB-9149-46FE-A897-7226073F3843}" srcOrd="1" destOrd="0" presId="urn:microsoft.com/office/officeart/2005/8/layout/orgChart1"/>
    <dgm:cxn modelId="{87B73574-2AEA-4372-A2E1-D4E9B8424DEC}" srcId="{A74FF41F-1F24-4F50-94A9-E09C08177381}" destId="{38225AE0-D387-4A33-A581-26E87683C88B}" srcOrd="9" destOrd="0" parTransId="{74BC6657-AB31-4D0C-AB07-B2FC3E0DAD01}" sibTransId="{494DE303-5AFC-401E-AC92-9EBD260BBC06}"/>
    <dgm:cxn modelId="{2794AA56-7EDC-468E-9138-C6E59EE2D9E0}" type="presOf" srcId="{C16D327C-8475-49C8-B428-6E0EAE5853E3}" destId="{3D69314E-AB2E-483C-AB79-1B50116E5BB7}" srcOrd="0" destOrd="0" presId="urn:microsoft.com/office/officeart/2005/8/layout/orgChart1"/>
    <dgm:cxn modelId="{E45F935A-2EEB-41E0-9AB3-D6E4AC2CE6EB}" type="presOf" srcId="{0CBC109E-F8F1-4966-94CE-CB176210F7C0}" destId="{6F549FC3-E66A-412A-AE4B-DD0950B16DDE}" srcOrd="0" destOrd="0" presId="urn:microsoft.com/office/officeart/2005/8/layout/orgChart1"/>
    <dgm:cxn modelId="{CD4B5380-C0DF-4C27-BE78-8D025B9F3D36}" type="presOf" srcId="{91AA1372-8C23-4455-9FA5-954E3CEDB6A7}" destId="{72B8974A-B9CE-4AE4-B924-769F5468847F}" srcOrd="0" destOrd="0" presId="urn:microsoft.com/office/officeart/2005/8/layout/orgChart1"/>
    <dgm:cxn modelId="{6D70548A-10A0-4F9B-8E98-D4D52C69EA44}" type="presOf" srcId="{F9B7A93A-018E-4818-9E20-072DE5FA1931}" destId="{5C6E709D-38A4-4E33-8B2A-520D8B80E9A5}" srcOrd="0" destOrd="0" presId="urn:microsoft.com/office/officeart/2005/8/layout/orgChart1"/>
    <dgm:cxn modelId="{AFB7A58D-D918-4285-9135-04F59F7BC9C4}" srcId="{A74FF41F-1F24-4F50-94A9-E09C08177381}" destId="{0F772A3C-9D29-416C-83BE-FA9B3CED0AFA}" srcOrd="6" destOrd="0" parTransId="{E40E8638-79D8-4559-A05D-5EC311CE4502}" sibTransId="{EA1588A3-A189-42C4-92CC-2A578BC42E7C}"/>
    <dgm:cxn modelId="{D0A67190-5058-46B2-9160-5A50A819D9FD}" type="presOf" srcId="{B68F5526-D069-4562-818D-A23F30954B3D}" destId="{5D35BF3B-52BA-41BD-8661-E3AA1AB51BA6}" srcOrd="0" destOrd="0" presId="urn:microsoft.com/office/officeart/2005/8/layout/orgChart1"/>
    <dgm:cxn modelId="{4AC0F990-8CD7-4F5F-A29E-14F89061003C}" type="presOf" srcId="{E40E8638-79D8-4559-A05D-5EC311CE4502}" destId="{A877D077-6AF0-4522-BB88-BDB330199958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DFBA9D95-85BC-43AD-980C-D087F03383FE}" type="presOf" srcId="{367B62FA-39A9-4812-8D2C-3E818C3B63A4}" destId="{B3392605-E71E-4883-9C23-9D4AFDA15128}" srcOrd="0" destOrd="0" presId="urn:microsoft.com/office/officeart/2005/8/layout/orgChart1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C7B0919D-C548-48AE-BBE2-814BC2D60021}" type="presOf" srcId="{D5C933D5-C089-4174-BBEB-C4BBAF2E7B43}" destId="{E1B687C6-6840-4C50-9C9E-A92744F09D3E}" srcOrd="1" destOrd="0" presId="urn:microsoft.com/office/officeart/2005/8/layout/orgChart1"/>
    <dgm:cxn modelId="{76EB8AA5-7E32-476E-BAE1-E9254A88F7C3}" srcId="{A74FF41F-1F24-4F50-94A9-E09C08177381}" destId="{91AA1372-8C23-4455-9FA5-954E3CEDB6A7}" srcOrd="3" destOrd="0" parTransId="{3B71213C-FAED-4D5D-A92E-8B3EC1595222}" sibTransId="{32CFC256-41F9-407B-9FF3-0CBDEE2FEEBF}"/>
    <dgm:cxn modelId="{06E52DA9-8785-4460-ACC0-33049027DC66}" type="presOf" srcId="{0F772A3C-9D29-416C-83BE-FA9B3CED0AFA}" destId="{2E877A55-4453-4285-AC5C-B2E79CFCC7C4}" srcOrd="0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B0FEAFC7-91C0-468A-879C-0F56E560EA8F}" srcId="{A74FF41F-1F24-4F50-94A9-E09C08177381}" destId="{4D3B0DCE-A302-45AF-93E7-5BACF8664A9C}" srcOrd="10" destOrd="0" parTransId="{DEFC168D-84E3-4726-84F7-D29791195AEF}" sibTransId="{70360F46-F820-4625-8F69-707916F426E8}"/>
    <dgm:cxn modelId="{117F27C8-3853-49C4-ABC2-E39819E43209}" srcId="{A74FF41F-1F24-4F50-94A9-E09C08177381}" destId="{39D1DA09-7647-4C8A-B977-25C70F8E5515}" srcOrd="7" destOrd="0" parTransId="{7C6050F0-8C63-4D63-A70D-4DAE21BF2EB3}" sibTransId="{043998F1-92EF-4EEC-9F52-3A267129374E}"/>
    <dgm:cxn modelId="{633C40C9-5094-43F2-89C6-FFA954FAFFF7}" type="presOf" srcId="{6C1158D3-BCF7-478B-AA91-25FB4F2984B0}" destId="{6C8AAE38-3124-41E1-951B-18C81FEB0607}" srcOrd="0" destOrd="0" presId="urn:microsoft.com/office/officeart/2005/8/layout/orgChart1"/>
    <dgm:cxn modelId="{5EBE51CD-C724-4C41-89B9-CC8E9BF3C8DB}" type="presOf" srcId="{38225AE0-D387-4A33-A581-26E87683C88B}" destId="{E43CF564-0C0D-4C0E-91C8-55CF36A65DCF}" srcOrd="0" destOrd="0" presId="urn:microsoft.com/office/officeart/2005/8/layout/orgChart1"/>
    <dgm:cxn modelId="{834B5BD3-57DB-4895-9B88-3288E3672703}" srcId="{A74FF41F-1F24-4F50-94A9-E09C08177381}" destId="{B68F5526-D069-4562-818D-A23F30954B3D}" srcOrd="2" destOrd="0" parTransId="{BE048975-4B56-4D42-A322-C59439437FEC}" sibTransId="{7D0CCAB3-BD9A-4FEC-98A5-57131A33A281}"/>
    <dgm:cxn modelId="{2C0159D3-A36E-48A0-954E-8EA4FC4B0187}" type="presOf" srcId="{74BC6657-AB31-4D0C-AB07-B2FC3E0DAD01}" destId="{D5AD7625-2309-42AB-9DE4-C8E0A4EEF85F}" srcOrd="0" destOrd="0" presId="urn:microsoft.com/office/officeart/2005/8/layout/orgChart1"/>
    <dgm:cxn modelId="{59FCB4DB-B6EB-4C18-B4DE-042F7669A468}" type="presOf" srcId="{7C6050F0-8C63-4D63-A70D-4DAE21BF2EB3}" destId="{1F3FC850-F3E5-49AC-B1E9-E6776EF1D9CF}" srcOrd="0" destOrd="0" presId="urn:microsoft.com/office/officeart/2005/8/layout/orgChart1"/>
    <dgm:cxn modelId="{251733DE-8732-4B08-8C92-2C54602C3301}" type="presOf" srcId="{BE048975-4B56-4D42-A322-C59439437FEC}" destId="{1034A27F-3B9F-4E12-8238-F4046E2BE0AF}" srcOrd="0" destOrd="0" presId="urn:microsoft.com/office/officeart/2005/8/layout/orgChart1"/>
    <dgm:cxn modelId="{365E97DF-5F41-404B-B96A-B4BBD78F30CA}" srcId="{A74FF41F-1F24-4F50-94A9-E09C08177381}" destId="{D5C933D5-C089-4174-BBEB-C4BBAF2E7B43}" srcOrd="11" destOrd="0" parTransId="{0CBC109E-F8F1-4966-94CE-CB176210F7C0}" sibTransId="{B1F1FBC9-7B72-4A23-AB08-6C89AF4E7DB1}"/>
    <dgm:cxn modelId="{EBD897DF-D11E-4ACF-84C9-C8517CF9902D}" srcId="{A74FF41F-1F24-4F50-94A9-E09C08177381}" destId="{D8099EC1-E3D0-44B3-B53F-C6BAC150969A}" srcOrd="1" destOrd="0" parTransId="{F9B7A93A-018E-4818-9E20-072DE5FA1931}" sibTransId="{8BD97401-17D7-424E-9870-E4D34B0EA6F6}"/>
    <dgm:cxn modelId="{D3FEACE0-0304-4CC1-A6EF-5E408191955D}" type="presOf" srcId="{51F6DCB0-8C69-425A-A97C-B867DD6959A8}" destId="{106BFC12-AE46-418E-8CB3-A087FBDAF1DD}" srcOrd="0" destOrd="0" presId="urn:microsoft.com/office/officeart/2005/8/layout/orgChart1"/>
    <dgm:cxn modelId="{8D3DB0E2-BF30-41FC-8630-44E57F9286B4}" type="presOf" srcId="{DEFC168D-84E3-4726-84F7-D29791195AEF}" destId="{0B2935BC-E21D-492F-9793-252229505C8C}" srcOrd="0" destOrd="0" presId="urn:microsoft.com/office/officeart/2005/8/layout/orgChart1"/>
    <dgm:cxn modelId="{CAE4D7E5-64CD-4F67-B1BF-B314A37AE3F4}" type="presOf" srcId="{3B71213C-FAED-4D5D-A92E-8B3EC1595222}" destId="{E790FEDC-092A-4E98-9DF2-44D520939616}" srcOrd="0" destOrd="0" presId="urn:microsoft.com/office/officeart/2005/8/layout/orgChart1"/>
    <dgm:cxn modelId="{1AF4F5F1-424A-4A7B-A0FC-E44AE197B770}" srcId="{A74FF41F-1F24-4F50-94A9-E09C08177381}" destId="{51F6DCB0-8C69-425A-A97C-B867DD6959A8}" srcOrd="5" destOrd="0" parTransId="{C16D327C-8475-49C8-B428-6E0EAE5853E3}" sibTransId="{BD44DE6F-726E-405F-901C-F8362865F588}"/>
    <dgm:cxn modelId="{004591FC-FA1E-41A7-9BFA-F06659DEA2C3}" type="presOf" srcId="{B68F5526-D069-4562-818D-A23F30954B3D}" destId="{7F43F8F8-4FD9-491F-BC80-ADD5647932FA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F4143002-381F-4B15-A859-C456B314E5C3}" type="presParOf" srcId="{96CCF797-0C36-4DA4-B7E1-74BEECB6A6A9}" destId="{5C6E709D-38A4-4E33-8B2A-520D8B80E9A5}" srcOrd="2" destOrd="0" presId="urn:microsoft.com/office/officeart/2005/8/layout/orgChart1"/>
    <dgm:cxn modelId="{25DA4AA7-71F4-41EB-8F83-AF870BE7F644}" type="presParOf" srcId="{96CCF797-0C36-4DA4-B7E1-74BEECB6A6A9}" destId="{7A4211EC-F0E9-4097-A841-B709F7AA21BE}" srcOrd="3" destOrd="0" presId="urn:microsoft.com/office/officeart/2005/8/layout/orgChart1"/>
    <dgm:cxn modelId="{5D32B856-1B48-48F7-B7BE-50BFB46F5803}" type="presParOf" srcId="{7A4211EC-F0E9-4097-A841-B709F7AA21BE}" destId="{CF672A9D-7D76-43BE-9561-4B9AE6208298}" srcOrd="0" destOrd="0" presId="urn:microsoft.com/office/officeart/2005/8/layout/orgChart1"/>
    <dgm:cxn modelId="{3F51D0C4-ED22-4727-B32B-C35EF90973E1}" type="presParOf" srcId="{CF672A9D-7D76-43BE-9561-4B9AE6208298}" destId="{0EB95E7F-B7F8-42EF-8090-F9C868A2B2A8}" srcOrd="0" destOrd="0" presId="urn:microsoft.com/office/officeart/2005/8/layout/orgChart1"/>
    <dgm:cxn modelId="{7C51DE7B-334B-4C15-9E33-13FE11E8F9F5}" type="presParOf" srcId="{CF672A9D-7D76-43BE-9561-4B9AE6208298}" destId="{273093D0-150F-48F6-9C63-18555C9485BA}" srcOrd="1" destOrd="0" presId="urn:microsoft.com/office/officeart/2005/8/layout/orgChart1"/>
    <dgm:cxn modelId="{27E09AD2-FFA3-4B34-BAF9-7261B4416889}" type="presParOf" srcId="{7A4211EC-F0E9-4097-A841-B709F7AA21BE}" destId="{9AB5DA99-2118-48DE-B801-D293188179EA}" srcOrd="1" destOrd="0" presId="urn:microsoft.com/office/officeart/2005/8/layout/orgChart1"/>
    <dgm:cxn modelId="{5870D362-5881-4394-8A9C-7AA5C126C663}" type="presParOf" srcId="{7A4211EC-F0E9-4097-A841-B709F7AA21BE}" destId="{A0C5F792-8AD8-462C-8368-82D6641D5CB4}" srcOrd="2" destOrd="0" presId="urn:microsoft.com/office/officeart/2005/8/layout/orgChart1"/>
    <dgm:cxn modelId="{845A55D3-6ABB-4BFB-A3D3-F6BF6C12977F}" type="presParOf" srcId="{96CCF797-0C36-4DA4-B7E1-74BEECB6A6A9}" destId="{1034A27F-3B9F-4E12-8238-F4046E2BE0AF}" srcOrd="4" destOrd="0" presId="urn:microsoft.com/office/officeart/2005/8/layout/orgChart1"/>
    <dgm:cxn modelId="{EFF3BE74-A79E-42D2-9E50-8FDEF69FD469}" type="presParOf" srcId="{96CCF797-0C36-4DA4-B7E1-74BEECB6A6A9}" destId="{4B71A642-CAA6-4FA5-A662-1C844B93F8EC}" srcOrd="5" destOrd="0" presId="urn:microsoft.com/office/officeart/2005/8/layout/orgChart1"/>
    <dgm:cxn modelId="{57278DD1-AFB3-4B19-ABD5-5678BA46A722}" type="presParOf" srcId="{4B71A642-CAA6-4FA5-A662-1C844B93F8EC}" destId="{803B12AE-00BA-434B-B183-80B91FD3ADE8}" srcOrd="0" destOrd="0" presId="urn:microsoft.com/office/officeart/2005/8/layout/orgChart1"/>
    <dgm:cxn modelId="{DDF8335D-5D83-487D-934E-6ABB9466A32C}" type="presParOf" srcId="{803B12AE-00BA-434B-B183-80B91FD3ADE8}" destId="{5D35BF3B-52BA-41BD-8661-E3AA1AB51BA6}" srcOrd="0" destOrd="0" presId="urn:microsoft.com/office/officeart/2005/8/layout/orgChart1"/>
    <dgm:cxn modelId="{B8ED0F61-958F-4189-8F7C-8642D41DCC9A}" type="presParOf" srcId="{803B12AE-00BA-434B-B183-80B91FD3ADE8}" destId="{7F43F8F8-4FD9-491F-BC80-ADD5647932FA}" srcOrd="1" destOrd="0" presId="urn:microsoft.com/office/officeart/2005/8/layout/orgChart1"/>
    <dgm:cxn modelId="{70D41CE7-F2AC-4E6E-884F-463846009BD9}" type="presParOf" srcId="{4B71A642-CAA6-4FA5-A662-1C844B93F8EC}" destId="{096BADAD-F173-4C5D-A1F0-9C033480B46C}" srcOrd="1" destOrd="0" presId="urn:microsoft.com/office/officeart/2005/8/layout/orgChart1"/>
    <dgm:cxn modelId="{0444345A-328F-4173-B333-97E87C5F2C58}" type="presParOf" srcId="{4B71A642-CAA6-4FA5-A662-1C844B93F8EC}" destId="{C1EC2193-BE28-486D-9D99-60798C8F2D68}" srcOrd="2" destOrd="0" presId="urn:microsoft.com/office/officeart/2005/8/layout/orgChart1"/>
    <dgm:cxn modelId="{C850C2E1-9823-4113-B092-8DFB8F9FE168}" type="presParOf" srcId="{96CCF797-0C36-4DA4-B7E1-74BEECB6A6A9}" destId="{E790FEDC-092A-4E98-9DF2-44D520939616}" srcOrd="6" destOrd="0" presId="urn:microsoft.com/office/officeart/2005/8/layout/orgChart1"/>
    <dgm:cxn modelId="{540C70C5-5C79-40FA-B161-634077C2819E}" type="presParOf" srcId="{96CCF797-0C36-4DA4-B7E1-74BEECB6A6A9}" destId="{73C4AF00-B748-48BE-99BE-77FB67BC6670}" srcOrd="7" destOrd="0" presId="urn:microsoft.com/office/officeart/2005/8/layout/orgChart1"/>
    <dgm:cxn modelId="{D413B62B-6E9F-479C-ACAA-A0BD51205AC8}" type="presParOf" srcId="{73C4AF00-B748-48BE-99BE-77FB67BC6670}" destId="{C8503FFF-44C5-4473-9389-B33E1A883108}" srcOrd="0" destOrd="0" presId="urn:microsoft.com/office/officeart/2005/8/layout/orgChart1"/>
    <dgm:cxn modelId="{B617803D-CE68-478E-A157-D38A787F19F0}" type="presParOf" srcId="{C8503FFF-44C5-4473-9389-B33E1A883108}" destId="{72B8974A-B9CE-4AE4-B924-769F5468847F}" srcOrd="0" destOrd="0" presId="urn:microsoft.com/office/officeart/2005/8/layout/orgChart1"/>
    <dgm:cxn modelId="{71AA6B3F-A127-416F-90A6-C757F0A42D8C}" type="presParOf" srcId="{C8503FFF-44C5-4473-9389-B33E1A883108}" destId="{9DB063F6-205D-4B41-9624-72CFE097DE39}" srcOrd="1" destOrd="0" presId="urn:microsoft.com/office/officeart/2005/8/layout/orgChart1"/>
    <dgm:cxn modelId="{E2E13D4A-6EC6-4D3A-979B-1AFE39121176}" type="presParOf" srcId="{73C4AF00-B748-48BE-99BE-77FB67BC6670}" destId="{5C4D737F-CE02-4EFA-B7AE-F83C924F3ADA}" srcOrd="1" destOrd="0" presId="urn:microsoft.com/office/officeart/2005/8/layout/orgChart1"/>
    <dgm:cxn modelId="{92A3A891-ECB2-41BC-B3D7-3422155A22DD}" type="presParOf" srcId="{73C4AF00-B748-48BE-99BE-77FB67BC6670}" destId="{DDA20FAC-F1A4-487A-A09D-8496B4E515CF}" srcOrd="2" destOrd="0" presId="urn:microsoft.com/office/officeart/2005/8/layout/orgChart1"/>
    <dgm:cxn modelId="{4D6F528C-F428-484A-A8CA-C543169AA4BF}" type="presParOf" srcId="{96CCF797-0C36-4DA4-B7E1-74BEECB6A6A9}" destId="{6C8AAE38-3124-41E1-951B-18C81FEB0607}" srcOrd="8" destOrd="0" presId="urn:microsoft.com/office/officeart/2005/8/layout/orgChart1"/>
    <dgm:cxn modelId="{94736F45-A5DF-4BAE-8D55-1DADCDCFF35F}" type="presParOf" srcId="{96CCF797-0C36-4DA4-B7E1-74BEECB6A6A9}" destId="{C704C81B-8019-4091-866D-54CACD95EBFE}" srcOrd="9" destOrd="0" presId="urn:microsoft.com/office/officeart/2005/8/layout/orgChart1"/>
    <dgm:cxn modelId="{7AE4C4F6-61AC-4AA7-950E-B769FF724284}" type="presParOf" srcId="{C704C81B-8019-4091-866D-54CACD95EBFE}" destId="{E6566368-CA67-4704-8009-1C252A50D6BB}" srcOrd="0" destOrd="0" presId="urn:microsoft.com/office/officeart/2005/8/layout/orgChart1"/>
    <dgm:cxn modelId="{EC0BCF97-8AB0-4E0B-ABFC-E476FDF1C779}" type="presParOf" srcId="{E6566368-CA67-4704-8009-1C252A50D6BB}" destId="{FEBB9387-299D-4905-AB83-C99D8109B8BB}" srcOrd="0" destOrd="0" presId="urn:microsoft.com/office/officeart/2005/8/layout/orgChart1"/>
    <dgm:cxn modelId="{8F95FC55-006E-4FEA-82F3-166C9CD0A8CD}" type="presParOf" srcId="{E6566368-CA67-4704-8009-1C252A50D6BB}" destId="{CF34DCE6-D056-424D-A7C9-8DA2EA023025}" srcOrd="1" destOrd="0" presId="urn:microsoft.com/office/officeart/2005/8/layout/orgChart1"/>
    <dgm:cxn modelId="{89B53310-B85C-4A7D-8DBD-ACDF04102B1C}" type="presParOf" srcId="{C704C81B-8019-4091-866D-54CACD95EBFE}" destId="{25115989-39F3-4185-B3BA-4D537714117F}" srcOrd="1" destOrd="0" presId="urn:microsoft.com/office/officeart/2005/8/layout/orgChart1"/>
    <dgm:cxn modelId="{A44C6C78-207A-4AA5-8CBC-BC2851FFF514}" type="presParOf" srcId="{C704C81B-8019-4091-866D-54CACD95EBFE}" destId="{C9415AE4-05D3-428D-B33A-AEC88FACDADA}" srcOrd="2" destOrd="0" presId="urn:microsoft.com/office/officeart/2005/8/layout/orgChart1"/>
    <dgm:cxn modelId="{01A4ACE9-3F4A-4AB4-826A-BF7B90E51B36}" type="presParOf" srcId="{96CCF797-0C36-4DA4-B7E1-74BEECB6A6A9}" destId="{3D69314E-AB2E-483C-AB79-1B50116E5BB7}" srcOrd="10" destOrd="0" presId="urn:microsoft.com/office/officeart/2005/8/layout/orgChart1"/>
    <dgm:cxn modelId="{CF1A0D8B-AEEF-48A0-A453-7156DFD6F694}" type="presParOf" srcId="{96CCF797-0C36-4DA4-B7E1-74BEECB6A6A9}" destId="{E44EB0DD-C11D-4583-9387-0D8650BF1803}" srcOrd="11" destOrd="0" presId="urn:microsoft.com/office/officeart/2005/8/layout/orgChart1"/>
    <dgm:cxn modelId="{F7088653-6E6C-461C-AE02-75BF2837B7C2}" type="presParOf" srcId="{E44EB0DD-C11D-4583-9387-0D8650BF1803}" destId="{FBFAE7A4-C7EC-461D-99D8-E8CD3F11B584}" srcOrd="0" destOrd="0" presId="urn:microsoft.com/office/officeart/2005/8/layout/orgChart1"/>
    <dgm:cxn modelId="{4BD1731A-BCE4-4588-B8F5-48951674E5CB}" type="presParOf" srcId="{FBFAE7A4-C7EC-461D-99D8-E8CD3F11B584}" destId="{106BFC12-AE46-418E-8CB3-A087FBDAF1DD}" srcOrd="0" destOrd="0" presId="urn:microsoft.com/office/officeart/2005/8/layout/orgChart1"/>
    <dgm:cxn modelId="{57A5A776-02A5-4F61-9D88-09A59B7D5404}" type="presParOf" srcId="{FBFAE7A4-C7EC-461D-99D8-E8CD3F11B584}" destId="{E7264DD2-1426-4FBA-B384-DEDAF925D34E}" srcOrd="1" destOrd="0" presId="urn:microsoft.com/office/officeart/2005/8/layout/orgChart1"/>
    <dgm:cxn modelId="{1202464B-CD50-4C42-A081-56CCC2A1AF00}" type="presParOf" srcId="{E44EB0DD-C11D-4583-9387-0D8650BF1803}" destId="{EAF0EC71-E442-427B-933B-E70481BC87D7}" srcOrd="1" destOrd="0" presId="urn:microsoft.com/office/officeart/2005/8/layout/orgChart1"/>
    <dgm:cxn modelId="{079CDC89-38B1-40D9-9320-5D9D5FE0C064}" type="presParOf" srcId="{E44EB0DD-C11D-4583-9387-0D8650BF1803}" destId="{A86CABBF-DFF5-4A7D-848C-803BE5E93CB0}" srcOrd="2" destOrd="0" presId="urn:microsoft.com/office/officeart/2005/8/layout/orgChart1"/>
    <dgm:cxn modelId="{ED5A45AD-888B-4557-98BC-EA41D88CA9A9}" type="presParOf" srcId="{96CCF797-0C36-4DA4-B7E1-74BEECB6A6A9}" destId="{A877D077-6AF0-4522-BB88-BDB330199958}" srcOrd="12" destOrd="0" presId="urn:microsoft.com/office/officeart/2005/8/layout/orgChart1"/>
    <dgm:cxn modelId="{302F5950-8D44-47EC-B017-B20CC5F6FEBA}" type="presParOf" srcId="{96CCF797-0C36-4DA4-B7E1-74BEECB6A6A9}" destId="{117DF141-B211-4F54-A3EE-74B52C17EB94}" srcOrd="13" destOrd="0" presId="urn:microsoft.com/office/officeart/2005/8/layout/orgChart1"/>
    <dgm:cxn modelId="{C7325A81-74E9-4678-9606-774E2B6AE5B0}" type="presParOf" srcId="{117DF141-B211-4F54-A3EE-74B52C17EB94}" destId="{615D102D-BFE5-4D94-9C42-D3EE3E5C4929}" srcOrd="0" destOrd="0" presId="urn:microsoft.com/office/officeart/2005/8/layout/orgChart1"/>
    <dgm:cxn modelId="{A7C2BB53-B406-49D4-B7DE-110BD9A6900A}" type="presParOf" srcId="{615D102D-BFE5-4D94-9C42-D3EE3E5C4929}" destId="{2E877A55-4453-4285-AC5C-B2E79CFCC7C4}" srcOrd="0" destOrd="0" presId="urn:microsoft.com/office/officeart/2005/8/layout/orgChart1"/>
    <dgm:cxn modelId="{811D2BE0-F6C0-4771-99DB-96D3A68769F4}" type="presParOf" srcId="{615D102D-BFE5-4D94-9C42-D3EE3E5C4929}" destId="{52B89C83-F8BE-432B-ADD5-91201B5C1447}" srcOrd="1" destOrd="0" presId="urn:microsoft.com/office/officeart/2005/8/layout/orgChart1"/>
    <dgm:cxn modelId="{3C719870-1D2E-4502-9BAE-F8415BBE6828}" type="presParOf" srcId="{117DF141-B211-4F54-A3EE-74B52C17EB94}" destId="{BD660A6D-B00A-4441-A46C-E45838C84DC8}" srcOrd="1" destOrd="0" presId="urn:microsoft.com/office/officeart/2005/8/layout/orgChart1"/>
    <dgm:cxn modelId="{6C2FE892-EDE5-43C7-9565-18F1D52FE0F5}" type="presParOf" srcId="{117DF141-B211-4F54-A3EE-74B52C17EB94}" destId="{A05C759A-BF8E-470C-9056-424F47F38819}" srcOrd="2" destOrd="0" presId="urn:microsoft.com/office/officeart/2005/8/layout/orgChart1"/>
    <dgm:cxn modelId="{9AA510A0-A11A-41DC-89BA-853411C970E8}" type="presParOf" srcId="{96CCF797-0C36-4DA4-B7E1-74BEECB6A6A9}" destId="{1F3FC850-F3E5-49AC-B1E9-E6776EF1D9CF}" srcOrd="14" destOrd="0" presId="urn:microsoft.com/office/officeart/2005/8/layout/orgChart1"/>
    <dgm:cxn modelId="{9FAD153D-BA81-4ED5-92C4-0D24A4FB39C3}" type="presParOf" srcId="{96CCF797-0C36-4DA4-B7E1-74BEECB6A6A9}" destId="{C7637960-036C-4212-BFCC-A627C0C6C868}" srcOrd="15" destOrd="0" presId="urn:microsoft.com/office/officeart/2005/8/layout/orgChart1"/>
    <dgm:cxn modelId="{9EBE0DFA-C02D-4B53-9B89-C983E14F063B}" type="presParOf" srcId="{C7637960-036C-4212-BFCC-A627C0C6C868}" destId="{7C0CB55B-030A-49B2-A12E-F6890D722AD5}" srcOrd="0" destOrd="0" presId="urn:microsoft.com/office/officeart/2005/8/layout/orgChart1"/>
    <dgm:cxn modelId="{3B543680-51AA-426C-A9C4-938F9F2A71C9}" type="presParOf" srcId="{7C0CB55B-030A-49B2-A12E-F6890D722AD5}" destId="{75EA266B-1CDD-4A14-B8CB-7FCA86BE09E1}" srcOrd="0" destOrd="0" presId="urn:microsoft.com/office/officeart/2005/8/layout/orgChart1"/>
    <dgm:cxn modelId="{E9B531C4-2C68-444B-B70B-3AF4AD2F7010}" type="presParOf" srcId="{7C0CB55B-030A-49B2-A12E-F6890D722AD5}" destId="{DC9294FB-9149-46FE-A897-7226073F3843}" srcOrd="1" destOrd="0" presId="urn:microsoft.com/office/officeart/2005/8/layout/orgChart1"/>
    <dgm:cxn modelId="{44B8CE02-7D7B-4AA5-AB8D-3934A59B1328}" type="presParOf" srcId="{C7637960-036C-4212-BFCC-A627C0C6C868}" destId="{6FC89258-7BD7-4229-8876-25FFEE0F192C}" srcOrd="1" destOrd="0" presId="urn:microsoft.com/office/officeart/2005/8/layout/orgChart1"/>
    <dgm:cxn modelId="{09B356ED-0951-4E0F-BF1C-97B045E1BD06}" type="presParOf" srcId="{C7637960-036C-4212-BFCC-A627C0C6C868}" destId="{0542A9A5-E2BE-4B4E-B09B-CC4A9A5475AA}" srcOrd="2" destOrd="0" presId="urn:microsoft.com/office/officeart/2005/8/layout/orgChart1"/>
    <dgm:cxn modelId="{39D797D5-797F-425B-8048-A3B011C3DCDE}" type="presParOf" srcId="{96CCF797-0C36-4DA4-B7E1-74BEECB6A6A9}" destId="{B3392605-E71E-4883-9C23-9D4AFDA15128}" srcOrd="16" destOrd="0" presId="urn:microsoft.com/office/officeart/2005/8/layout/orgChart1"/>
    <dgm:cxn modelId="{DA1457FD-C21A-467E-BE02-2C257EA9A3BD}" type="presParOf" srcId="{96CCF797-0C36-4DA4-B7E1-74BEECB6A6A9}" destId="{1AA16FA0-1033-4A71-B2DE-3C5530BA068D}" srcOrd="17" destOrd="0" presId="urn:microsoft.com/office/officeart/2005/8/layout/orgChart1"/>
    <dgm:cxn modelId="{C1762EB6-6A98-4E0D-91D3-86EFA8D911C8}" type="presParOf" srcId="{1AA16FA0-1033-4A71-B2DE-3C5530BA068D}" destId="{F36F041E-E424-4FCF-952B-06B22CEE2AA4}" srcOrd="0" destOrd="0" presId="urn:microsoft.com/office/officeart/2005/8/layout/orgChart1"/>
    <dgm:cxn modelId="{CECA56CC-6370-42A1-9B9B-DCAC74B126E9}" type="presParOf" srcId="{F36F041E-E424-4FCF-952B-06B22CEE2AA4}" destId="{0B37BCDF-063A-4210-861F-242644249042}" srcOrd="0" destOrd="0" presId="urn:microsoft.com/office/officeart/2005/8/layout/orgChart1"/>
    <dgm:cxn modelId="{2AE4AFF9-8E54-4265-AD1B-ACE7130FAF46}" type="presParOf" srcId="{F36F041E-E424-4FCF-952B-06B22CEE2AA4}" destId="{8DC29EF8-E6F2-4C15-B1E3-25A44506789B}" srcOrd="1" destOrd="0" presId="urn:microsoft.com/office/officeart/2005/8/layout/orgChart1"/>
    <dgm:cxn modelId="{B78EFA40-2AF8-4770-B04E-D25C5595EA71}" type="presParOf" srcId="{1AA16FA0-1033-4A71-B2DE-3C5530BA068D}" destId="{2D55CDAE-EF7B-400D-B425-A2E44A60FB07}" srcOrd="1" destOrd="0" presId="urn:microsoft.com/office/officeart/2005/8/layout/orgChart1"/>
    <dgm:cxn modelId="{4B9C3B1A-93EF-4427-A34E-A367B360B1F2}" type="presParOf" srcId="{1AA16FA0-1033-4A71-B2DE-3C5530BA068D}" destId="{E924C7BE-52F7-493B-B94B-85E8F4B21EEF}" srcOrd="2" destOrd="0" presId="urn:microsoft.com/office/officeart/2005/8/layout/orgChart1"/>
    <dgm:cxn modelId="{9060EA96-EAA7-414C-9E3D-B7553AE9160D}" type="presParOf" srcId="{96CCF797-0C36-4DA4-B7E1-74BEECB6A6A9}" destId="{D5AD7625-2309-42AB-9DE4-C8E0A4EEF85F}" srcOrd="18" destOrd="0" presId="urn:microsoft.com/office/officeart/2005/8/layout/orgChart1"/>
    <dgm:cxn modelId="{C55CAC6D-1F90-4627-9192-3C38AA6B9475}" type="presParOf" srcId="{96CCF797-0C36-4DA4-B7E1-74BEECB6A6A9}" destId="{C3FF8B5A-96E8-4344-9324-BD2851025225}" srcOrd="19" destOrd="0" presId="urn:microsoft.com/office/officeart/2005/8/layout/orgChart1"/>
    <dgm:cxn modelId="{BEB61FB7-2F80-4E9C-9285-FF930DB7C510}" type="presParOf" srcId="{C3FF8B5A-96E8-4344-9324-BD2851025225}" destId="{EF802672-5ECA-4385-BE09-92A7A192D018}" srcOrd="0" destOrd="0" presId="urn:microsoft.com/office/officeart/2005/8/layout/orgChart1"/>
    <dgm:cxn modelId="{13D880C9-B18E-4FAD-A221-47EA3D9676D7}" type="presParOf" srcId="{EF802672-5ECA-4385-BE09-92A7A192D018}" destId="{E43CF564-0C0D-4C0E-91C8-55CF36A65DCF}" srcOrd="0" destOrd="0" presId="urn:microsoft.com/office/officeart/2005/8/layout/orgChart1"/>
    <dgm:cxn modelId="{ED950DD1-8DE6-4D66-BD77-D75772A86D63}" type="presParOf" srcId="{EF802672-5ECA-4385-BE09-92A7A192D018}" destId="{969DE90D-AEA2-4D1F-9BEA-C49963392208}" srcOrd="1" destOrd="0" presId="urn:microsoft.com/office/officeart/2005/8/layout/orgChart1"/>
    <dgm:cxn modelId="{0063A66B-C7A8-4C43-8630-DAE77627D331}" type="presParOf" srcId="{C3FF8B5A-96E8-4344-9324-BD2851025225}" destId="{80183F0A-9B38-4776-8429-CAF88529FF22}" srcOrd="1" destOrd="0" presId="urn:microsoft.com/office/officeart/2005/8/layout/orgChart1"/>
    <dgm:cxn modelId="{89378C7E-8DAE-448F-B81C-70FB5EC7D128}" type="presParOf" srcId="{C3FF8B5A-96E8-4344-9324-BD2851025225}" destId="{9C3AC57E-0C8E-4D95-B675-1E6AAB9E9C3C}" srcOrd="2" destOrd="0" presId="urn:microsoft.com/office/officeart/2005/8/layout/orgChart1"/>
    <dgm:cxn modelId="{9B30DA31-B09E-4190-A7D6-EF09AE0B4796}" type="presParOf" srcId="{96CCF797-0C36-4DA4-B7E1-74BEECB6A6A9}" destId="{0B2935BC-E21D-492F-9793-252229505C8C}" srcOrd="20" destOrd="0" presId="urn:microsoft.com/office/officeart/2005/8/layout/orgChart1"/>
    <dgm:cxn modelId="{EF17511D-E1A2-4258-BA9A-06619C67E014}" type="presParOf" srcId="{96CCF797-0C36-4DA4-B7E1-74BEECB6A6A9}" destId="{9D4E4677-FFD1-45C8-875D-DA5663AAFF3A}" srcOrd="21" destOrd="0" presId="urn:microsoft.com/office/officeart/2005/8/layout/orgChart1"/>
    <dgm:cxn modelId="{6572D94B-11A2-4F9E-A5F4-3FC1AF7869FE}" type="presParOf" srcId="{9D4E4677-FFD1-45C8-875D-DA5663AAFF3A}" destId="{E1BD825E-D864-4636-A116-543560E35168}" srcOrd="0" destOrd="0" presId="urn:microsoft.com/office/officeart/2005/8/layout/orgChart1"/>
    <dgm:cxn modelId="{AD0B59DD-3FB3-4FA6-B188-9459D5F05ACA}" type="presParOf" srcId="{E1BD825E-D864-4636-A116-543560E35168}" destId="{B3EF620B-B13A-47B1-83BB-E5133CCA19A2}" srcOrd="0" destOrd="0" presId="urn:microsoft.com/office/officeart/2005/8/layout/orgChart1"/>
    <dgm:cxn modelId="{B2BEE073-687E-4074-A453-E48585142916}" type="presParOf" srcId="{E1BD825E-D864-4636-A116-543560E35168}" destId="{CBB23013-FD03-4A47-A706-F73B87E9D39E}" srcOrd="1" destOrd="0" presId="urn:microsoft.com/office/officeart/2005/8/layout/orgChart1"/>
    <dgm:cxn modelId="{E4F8D7EC-CE13-4179-9E74-61BD55F10DBB}" type="presParOf" srcId="{9D4E4677-FFD1-45C8-875D-DA5663AAFF3A}" destId="{F06E8F64-628D-4A03-9113-438336940499}" srcOrd="1" destOrd="0" presId="urn:microsoft.com/office/officeart/2005/8/layout/orgChart1"/>
    <dgm:cxn modelId="{E250BFD7-976C-4E20-B765-3CA26C4A0504}" type="presParOf" srcId="{9D4E4677-FFD1-45C8-875D-DA5663AAFF3A}" destId="{D1ABEA19-41BB-42DF-A2F1-0FB1984FF309}" srcOrd="2" destOrd="0" presId="urn:microsoft.com/office/officeart/2005/8/layout/orgChart1"/>
    <dgm:cxn modelId="{1A4FDB2A-A691-4D60-AC7C-D9B3C2565D29}" type="presParOf" srcId="{96CCF797-0C36-4DA4-B7E1-74BEECB6A6A9}" destId="{6F549FC3-E66A-412A-AE4B-DD0950B16DDE}" srcOrd="22" destOrd="0" presId="urn:microsoft.com/office/officeart/2005/8/layout/orgChart1"/>
    <dgm:cxn modelId="{34A726C6-2EAD-4BCE-8918-654C2E0CAF78}" type="presParOf" srcId="{96CCF797-0C36-4DA4-B7E1-74BEECB6A6A9}" destId="{30BFBA76-7655-437B-83A7-892667FA9120}" srcOrd="23" destOrd="0" presId="urn:microsoft.com/office/officeart/2005/8/layout/orgChart1"/>
    <dgm:cxn modelId="{65131CB9-1129-452D-877D-9A63D40FA13D}" type="presParOf" srcId="{30BFBA76-7655-437B-83A7-892667FA9120}" destId="{A3C51CC5-47CD-4418-8CCB-B984FB4A00EB}" srcOrd="0" destOrd="0" presId="urn:microsoft.com/office/officeart/2005/8/layout/orgChart1"/>
    <dgm:cxn modelId="{520B8D76-291A-4A3F-9BBD-289158286DF2}" type="presParOf" srcId="{A3C51CC5-47CD-4418-8CCB-B984FB4A00EB}" destId="{C49E465F-9E3D-4732-831B-3BB7A8B98604}" srcOrd="0" destOrd="0" presId="urn:microsoft.com/office/officeart/2005/8/layout/orgChart1"/>
    <dgm:cxn modelId="{959D5F42-1393-45C0-939E-35105302A273}" type="presParOf" srcId="{A3C51CC5-47CD-4418-8CCB-B984FB4A00EB}" destId="{E1B687C6-6840-4C50-9C9E-A92744F09D3E}" srcOrd="1" destOrd="0" presId="urn:microsoft.com/office/officeart/2005/8/layout/orgChart1"/>
    <dgm:cxn modelId="{41685739-3D0B-445A-9509-A29C00C3BB52}" type="presParOf" srcId="{30BFBA76-7655-437B-83A7-892667FA9120}" destId="{34DF3D9E-DA16-46CE-9CE2-2B7D407B5FC1}" srcOrd="1" destOrd="0" presId="urn:microsoft.com/office/officeart/2005/8/layout/orgChart1"/>
    <dgm:cxn modelId="{919E2AC7-A19C-4887-8CA7-FABA78F76CB1}" type="presParOf" srcId="{30BFBA76-7655-437B-83A7-892667FA9120}" destId="{078E0C00-7CDF-4175-82F2-8A860037A41F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6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/>
            <a:t>Handle Recovery</a:t>
          </a:r>
          <a:endParaRPr lang="en-US" sz="1000" b="1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/>
            <a:t>T-ENR-REC-M-001-Early Recovery in Special Cases</a:t>
          </a:r>
          <a:endParaRPr lang="en-US" sz="120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D8099EC1-E3D0-44B3-B53F-C6BAC150969A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GB" sz="1200" dirty="0"/>
            <a:t>T-ENR-REC-A-002-Recovery at Destination – Destination’s recovery request accepted</a:t>
          </a:r>
          <a:endParaRPr lang="en-US" sz="1200" b="0" i="0" dirty="0"/>
        </a:p>
      </dgm:t>
    </dgm:pt>
    <dgm:pt modelId="{F9B7A93A-018E-4818-9E20-072DE5FA1931}" type="parTrans" cxnId="{EBD897DF-D11E-4ACF-84C9-C8517CF9902D}">
      <dgm:prSet/>
      <dgm:spPr/>
      <dgm:t>
        <a:bodyPr/>
        <a:lstStyle/>
        <a:p>
          <a:endParaRPr lang="en-GB"/>
        </a:p>
      </dgm:t>
    </dgm:pt>
    <dgm:pt modelId="{8BD97401-17D7-424E-9870-E4D34B0EA6F6}" type="sibTrans" cxnId="{EBD897DF-D11E-4ACF-84C9-C8517CF9902D}">
      <dgm:prSet/>
      <dgm:spPr/>
      <dgm:t>
        <a:bodyPr/>
        <a:lstStyle/>
        <a:p>
          <a:endParaRPr lang="en-GB"/>
        </a:p>
      </dgm:t>
    </dgm:pt>
    <dgm:pt modelId="{B68F5526-D069-4562-818D-A23F30954B3D}">
      <dgm:prSet custT="1"/>
      <dgm:spPr/>
      <dgm:t>
        <a:bodyPr/>
        <a:lstStyle/>
        <a:p>
          <a:r>
            <a:rPr lang="en-GB" sz="1200" dirty="0"/>
            <a:t>T-ENR-REC-A-003-Recovery at Departure – Destination’s recovery request rejected</a:t>
          </a:r>
          <a:endParaRPr lang="en-US" sz="1200" dirty="0"/>
        </a:p>
      </dgm:t>
    </dgm:pt>
    <dgm:pt modelId="{BE048975-4B56-4D42-A322-C59439437FEC}" type="parTrans" cxnId="{834B5BD3-57DB-4895-9B88-3288E3672703}">
      <dgm:prSet/>
      <dgm:spPr/>
      <dgm:t>
        <a:bodyPr/>
        <a:lstStyle/>
        <a:p>
          <a:endParaRPr lang="en-GB"/>
        </a:p>
      </dgm:t>
    </dgm:pt>
    <dgm:pt modelId="{7D0CCAB3-BD9A-4FEC-98A5-57131A33A281}" type="sibTrans" cxnId="{834B5BD3-57DB-4895-9B88-3288E3672703}">
      <dgm:prSet/>
      <dgm:spPr/>
      <dgm:t>
        <a:bodyPr/>
        <a:lstStyle/>
        <a:p>
          <a:endParaRPr lang="en-GB"/>
        </a:p>
      </dgm:t>
    </dgm:pt>
    <dgm:pt modelId="{91AA1372-8C23-4455-9FA5-954E3CEDB6A7}">
      <dgm:prSet custT="1"/>
      <dgm:spPr/>
      <dgm:t>
        <a:bodyPr/>
        <a:lstStyle/>
        <a:p>
          <a:r>
            <a:rPr lang="en-GB" sz="1200"/>
            <a:t>T-ENR-REC-A-004-Recovery at other country – Transfer of competency</a:t>
          </a:r>
          <a:endParaRPr lang="en-US" sz="1200"/>
        </a:p>
      </dgm:t>
    </dgm:pt>
    <dgm:pt modelId="{3B71213C-FAED-4D5D-A92E-8B3EC1595222}" type="parTrans" cxnId="{76EB8AA5-7E32-476E-BAE1-E9254A88F7C3}">
      <dgm:prSet/>
      <dgm:spPr/>
      <dgm:t>
        <a:bodyPr/>
        <a:lstStyle/>
        <a:p>
          <a:endParaRPr lang="en-GB"/>
        </a:p>
      </dgm:t>
    </dgm:pt>
    <dgm:pt modelId="{32CFC256-41F9-407B-9FF3-0CBDEE2FEEBF}" type="sibTrans" cxnId="{76EB8AA5-7E32-476E-BAE1-E9254A88F7C3}">
      <dgm:prSet/>
      <dgm:spPr/>
      <dgm:t>
        <a:bodyPr/>
        <a:lstStyle/>
        <a:p>
          <a:endParaRPr lang="en-GB"/>
        </a:p>
      </dgm:t>
    </dgm:pt>
    <dgm:pt modelId="{57FDCFE1-1FFC-49BB-B3BE-34FC67EF88EB}">
      <dgm:prSet custT="1"/>
      <dgm:spPr/>
      <dgm:t>
        <a:bodyPr/>
        <a:lstStyle/>
        <a:p>
          <a:r>
            <a:rPr lang="en-GB" sz="1200" dirty="0"/>
            <a:t>T-ENR-REC-A-005-Recovery at Departure – Other Country’s Recovery Request Rejected – No Transfer of Competency</a:t>
          </a:r>
          <a:endParaRPr lang="en-US" sz="1200" dirty="0"/>
        </a:p>
      </dgm:t>
    </dgm:pt>
    <dgm:pt modelId="{6C1158D3-BCF7-478B-AA91-25FB4F2984B0}" type="parTrans" cxnId="{3186AD27-93CD-4AAF-8B56-C88AADDF040B}">
      <dgm:prSet/>
      <dgm:spPr/>
      <dgm:t>
        <a:bodyPr/>
        <a:lstStyle/>
        <a:p>
          <a:endParaRPr lang="en-GB"/>
        </a:p>
      </dgm:t>
    </dgm:pt>
    <dgm:pt modelId="{AB32AD2E-457D-4482-9262-DB17DA089EB5}" type="sibTrans" cxnId="{3186AD27-93CD-4AAF-8B56-C88AADDF040B}">
      <dgm:prSet/>
      <dgm:spPr/>
      <dgm:t>
        <a:bodyPr/>
        <a:lstStyle/>
        <a:p>
          <a:endParaRPr lang="en-GB"/>
        </a:p>
      </dgm:t>
    </dgm:pt>
    <dgm:pt modelId="{51F6DCB0-8C69-425A-A97C-B867DD6959A8}">
      <dgm:prSet custT="1"/>
      <dgm:spPr/>
      <dgm:t>
        <a:bodyPr/>
        <a:lstStyle/>
        <a:p>
          <a:r>
            <a:rPr lang="en-GB" sz="1200" dirty="0"/>
            <a:t>T-ENR-REC-A-006-Recovery at Departure – Departure Recovery Request Sent to Other Country Rejected</a:t>
          </a:r>
          <a:endParaRPr lang="en-US" sz="1200" dirty="0"/>
        </a:p>
      </dgm:t>
    </dgm:pt>
    <dgm:pt modelId="{C16D327C-8475-49C8-B428-6E0EAE5853E3}" type="parTrans" cxnId="{1AF4F5F1-424A-4A7B-A0FC-E44AE197B770}">
      <dgm:prSet/>
      <dgm:spPr/>
      <dgm:t>
        <a:bodyPr/>
        <a:lstStyle/>
        <a:p>
          <a:endParaRPr lang="en-GB"/>
        </a:p>
      </dgm:t>
    </dgm:pt>
    <dgm:pt modelId="{BD44DE6F-726E-405F-901C-F8362865F588}" type="sibTrans" cxnId="{1AF4F5F1-424A-4A7B-A0FC-E44AE197B770}">
      <dgm:prSet/>
      <dgm:spPr/>
      <dgm:t>
        <a:bodyPr/>
        <a:lstStyle/>
        <a:p>
          <a:endParaRPr lang="en-GB"/>
        </a:p>
      </dgm:t>
    </dgm:pt>
    <dgm:pt modelId="{0F772A3C-9D29-416C-83BE-FA9B3CED0AFA}">
      <dgm:prSet custT="1"/>
      <dgm:spPr/>
      <dgm:t>
        <a:bodyPr/>
        <a:lstStyle/>
        <a:p>
          <a:r>
            <a:rPr lang="en-GB" sz="1200"/>
            <a:t>T-ENR-REC-A-007-Recovery at other country–Departure recovery request sent to other country accepted</a:t>
          </a:r>
          <a:endParaRPr lang="en-US" sz="1200"/>
        </a:p>
      </dgm:t>
    </dgm:pt>
    <dgm:pt modelId="{E40E8638-79D8-4559-A05D-5EC311CE4502}" type="parTrans" cxnId="{AFB7A58D-D918-4285-9135-04F59F7BC9C4}">
      <dgm:prSet/>
      <dgm:spPr/>
      <dgm:t>
        <a:bodyPr/>
        <a:lstStyle/>
        <a:p>
          <a:endParaRPr lang="en-GB"/>
        </a:p>
      </dgm:t>
    </dgm:pt>
    <dgm:pt modelId="{EA1588A3-A189-42C4-92CC-2A578BC42E7C}" type="sibTrans" cxnId="{AFB7A58D-D918-4285-9135-04F59F7BC9C4}">
      <dgm:prSet/>
      <dgm:spPr/>
      <dgm:t>
        <a:bodyPr/>
        <a:lstStyle/>
        <a:p>
          <a:endParaRPr lang="en-GB"/>
        </a:p>
      </dgm:t>
    </dgm:pt>
    <dgm:pt modelId="{7644E013-7894-425A-921A-634CA7CB618B}">
      <dgm:prSet custT="1"/>
      <dgm:spPr/>
      <dgm:t>
        <a:bodyPr/>
        <a:lstStyle/>
        <a:p>
          <a:r>
            <a:rPr lang="en-US" sz="1200" kern="1200" dirty="0"/>
            <a:t>T-ENR-REC-A-008-Recovery Initiation on Incident occurrence</a:t>
          </a:r>
          <a:endParaRPr lang="en-US" sz="1200" kern="1200" dirty="0">
            <a:solidFill>
              <a:prstClr val="black">
                <a:hueOff val="0"/>
                <a:satOff val="0"/>
                <a:lumOff val="0"/>
                <a:alphaOff val="0"/>
              </a:prstClr>
            </a:solidFill>
            <a:latin typeface="Calibri" panose="020F0502020204030204"/>
            <a:ea typeface="+mn-ea"/>
            <a:cs typeface="+mn-cs"/>
          </a:endParaRPr>
        </a:p>
      </dgm:t>
    </dgm:pt>
    <dgm:pt modelId="{1CAA6D60-D5B7-4BA1-9398-9C2C014D526D}" type="parTrans" cxnId="{91C3E30F-4FCB-47C2-9E9E-BBD172F8BEE3}">
      <dgm:prSet/>
      <dgm:spPr/>
      <dgm:t>
        <a:bodyPr/>
        <a:lstStyle/>
        <a:p>
          <a:endParaRPr lang="en-US"/>
        </a:p>
      </dgm:t>
    </dgm:pt>
    <dgm:pt modelId="{42EBA6AF-8940-4E74-A630-76B93598802D}" type="sibTrans" cxnId="{91C3E30F-4FCB-47C2-9E9E-BBD172F8BEE3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2" custScaleX="99755" custScaleY="71490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7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7" custScaleX="114756" custScaleY="95977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7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5C6E709D-38A4-4E33-8B2A-520D8B80E9A5}" type="pres">
      <dgm:prSet presAssocID="{F9B7A93A-018E-4818-9E20-072DE5FA1931}" presName="Name48" presStyleLbl="parChTrans1D2" presStyleIdx="1" presStyleCnt="7"/>
      <dgm:spPr/>
    </dgm:pt>
    <dgm:pt modelId="{7A4211EC-F0E9-4097-A841-B709F7AA21BE}" type="pres">
      <dgm:prSet presAssocID="{D8099EC1-E3D0-44B3-B53F-C6BAC150969A}" presName="hierRoot2" presStyleCnt="0">
        <dgm:presLayoutVars>
          <dgm:hierBranch val="init"/>
        </dgm:presLayoutVars>
      </dgm:prSet>
      <dgm:spPr/>
    </dgm:pt>
    <dgm:pt modelId="{CF672A9D-7D76-43BE-9561-4B9AE6208298}" type="pres">
      <dgm:prSet presAssocID="{D8099EC1-E3D0-44B3-B53F-C6BAC150969A}" presName="rootComposite" presStyleCnt="0"/>
      <dgm:spPr/>
    </dgm:pt>
    <dgm:pt modelId="{0EB95E7F-B7F8-42EF-8090-F9C868A2B2A8}" type="pres">
      <dgm:prSet presAssocID="{D8099EC1-E3D0-44B3-B53F-C6BAC150969A}" presName="rootText" presStyleLbl="node2" presStyleIdx="1" presStyleCnt="7" custScaleX="114756" custScaleY="95977">
        <dgm:presLayoutVars>
          <dgm:chPref val="3"/>
        </dgm:presLayoutVars>
      </dgm:prSet>
      <dgm:spPr/>
    </dgm:pt>
    <dgm:pt modelId="{273093D0-150F-48F6-9C63-18555C9485BA}" type="pres">
      <dgm:prSet presAssocID="{D8099EC1-E3D0-44B3-B53F-C6BAC150969A}" presName="rootConnector" presStyleLbl="node2" presStyleIdx="1" presStyleCnt="7"/>
      <dgm:spPr/>
    </dgm:pt>
    <dgm:pt modelId="{9AB5DA99-2118-48DE-B801-D293188179EA}" type="pres">
      <dgm:prSet presAssocID="{D8099EC1-E3D0-44B3-B53F-C6BAC150969A}" presName="hierChild4" presStyleCnt="0"/>
      <dgm:spPr/>
    </dgm:pt>
    <dgm:pt modelId="{A0C5F792-8AD8-462C-8368-82D6641D5CB4}" type="pres">
      <dgm:prSet presAssocID="{D8099EC1-E3D0-44B3-B53F-C6BAC150969A}" presName="hierChild5" presStyleCnt="0"/>
      <dgm:spPr/>
    </dgm:pt>
    <dgm:pt modelId="{1034A27F-3B9F-4E12-8238-F4046E2BE0AF}" type="pres">
      <dgm:prSet presAssocID="{BE048975-4B56-4D42-A322-C59439437FEC}" presName="Name48" presStyleLbl="parChTrans1D2" presStyleIdx="2" presStyleCnt="7"/>
      <dgm:spPr/>
    </dgm:pt>
    <dgm:pt modelId="{4B71A642-CAA6-4FA5-A662-1C844B93F8EC}" type="pres">
      <dgm:prSet presAssocID="{B68F5526-D069-4562-818D-A23F30954B3D}" presName="hierRoot2" presStyleCnt="0">
        <dgm:presLayoutVars>
          <dgm:hierBranch val="init"/>
        </dgm:presLayoutVars>
      </dgm:prSet>
      <dgm:spPr/>
    </dgm:pt>
    <dgm:pt modelId="{803B12AE-00BA-434B-B183-80B91FD3ADE8}" type="pres">
      <dgm:prSet presAssocID="{B68F5526-D069-4562-818D-A23F30954B3D}" presName="rootComposite" presStyleCnt="0"/>
      <dgm:spPr/>
    </dgm:pt>
    <dgm:pt modelId="{5D35BF3B-52BA-41BD-8661-E3AA1AB51BA6}" type="pres">
      <dgm:prSet presAssocID="{B68F5526-D069-4562-818D-A23F30954B3D}" presName="rootText" presStyleLbl="node2" presStyleIdx="2" presStyleCnt="7" custScaleX="114756" custScaleY="95977">
        <dgm:presLayoutVars>
          <dgm:chPref val="3"/>
        </dgm:presLayoutVars>
      </dgm:prSet>
      <dgm:spPr/>
    </dgm:pt>
    <dgm:pt modelId="{7F43F8F8-4FD9-491F-BC80-ADD5647932FA}" type="pres">
      <dgm:prSet presAssocID="{B68F5526-D069-4562-818D-A23F30954B3D}" presName="rootConnector" presStyleLbl="node2" presStyleIdx="2" presStyleCnt="7"/>
      <dgm:spPr/>
    </dgm:pt>
    <dgm:pt modelId="{096BADAD-F173-4C5D-A1F0-9C033480B46C}" type="pres">
      <dgm:prSet presAssocID="{B68F5526-D069-4562-818D-A23F30954B3D}" presName="hierChild4" presStyleCnt="0"/>
      <dgm:spPr/>
    </dgm:pt>
    <dgm:pt modelId="{C1EC2193-BE28-486D-9D99-60798C8F2D68}" type="pres">
      <dgm:prSet presAssocID="{B68F5526-D069-4562-818D-A23F30954B3D}" presName="hierChild5" presStyleCnt="0"/>
      <dgm:spPr/>
    </dgm:pt>
    <dgm:pt modelId="{E790FEDC-092A-4E98-9DF2-44D520939616}" type="pres">
      <dgm:prSet presAssocID="{3B71213C-FAED-4D5D-A92E-8B3EC1595222}" presName="Name48" presStyleLbl="parChTrans1D2" presStyleIdx="3" presStyleCnt="7"/>
      <dgm:spPr/>
    </dgm:pt>
    <dgm:pt modelId="{73C4AF00-B748-48BE-99BE-77FB67BC6670}" type="pres">
      <dgm:prSet presAssocID="{91AA1372-8C23-4455-9FA5-954E3CEDB6A7}" presName="hierRoot2" presStyleCnt="0">
        <dgm:presLayoutVars>
          <dgm:hierBranch val="init"/>
        </dgm:presLayoutVars>
      </dgm:prSet>
      <dgm:spPr/>
    </dgm:pt>
    <dgm:pt modelId="{C8503FFF-44C5-4473-9389-B33E1A883108}" type="pres">
      <dgm:prSet presAssocID="{91AA1372-8C23-4455-9FA5-954E3CEDB6A7}" presName="rootComposite" presStyleCnt="0"/>
      <dgm:spPr/>
    </dgm:pt>
    <dgm:pt modelId="{72B8974A-B9CE-4AE4-B924-769F5468847F}" type="pres">
      <dgm:prSet presAssocID="{91AA1372-8C23-4455-9FA5-954E3CEDB6A7}" presName="rootText" presStyleLbl="node2" presStyleIdx="3" presStyleCnt="7" custScaleX="114756" custScaleY="95977">
        <dgm:presLayoutVars>
          <dgm:chPref val="3"/>
        </dgm:presLayoutVars>
      </dgm:prSet>
      <dgm:spPr/>
    </dgm:pt>
    <dgm:pt modelId="{9DB063F6-205D-4B41-9624-72CFE097DE39}" type="pres">
      <dgm:prSet presAssocID="{91AA1372-8C23-4455-9FA5-954E3CEDB6A7}" presName="rootConnector" presStyleLbl="node2" presStyleIdx="3" presStyleCnt="7"/>
      <dgm:spPr/>
    </dgm:pt>
    <dgm:pt modelId="{5C4D737F-CE02-4EFA-B7AE-F83C924F3ADA}" type="pres">
      <dgm:prSet presAssocID="{91AA1372-8C23-4455-9FA5-954E3CEDB6A7}" presName="hierChild4" presStyleCnt="0"/>
      <dgm:spPr/>
    </dgm:pt>
    <dgm:pt modelId="{DDA20FAC-F1A4-487A-A09D-8496B4E515CF}" type="pres">
      <dgm:prSet presAssocID="{91AA1372-8C23-4455-9FA5-954E3CEDB6A7}" presName="hierChild5" presStyleCnt="0"/>
      <dgm:spPr/>
    </dgm:pt>
    <dgm:pt modelId="{6C8AAE38-3124-41E1-951B-18C81FEB0607}" type="pres">
      <dgm:prSet presAssocID="{6C1158D3-BCF7-478B-AA91-25FB4F2984B0}" presName="Name48" presStyleLbl="parChTrans1D2" presStyleIdx="4" presStyleCnt="7"/>
      <dgm:spPr/>
    </dgm:pt>
    <dgm:pt modelId="{C704C81B-8019-4091-866D-54CACD95EBFE}" type="pres">
      <dgm:prSet presAssocID="{57FDCFE1-1FFC-49BB-B3BE-34FC67EF88EB}" presName="hierRoot2" presStyleCnt="0">
        <dgm:presLayoutVars>
          <dgm:hierBranch val="init"/>
        </dgm:presLayoutVars>
      </dgm:prSet>
      <dgm:spPr/>
    </dgm:pt>
    <dgm:pt modelId="{E6566368-CA67-4704-8009-1C252A50D6BB}" type="pres">
      <dgm:prSet presAssocID="{57FDCFE1-1FFC-49BB-B3BE-34FC67EF88EB}" presName="rootComposite" presStyleCnt="0"/>
      <dgm:spPr/>
    </dgm:pt>
    <dgm:pt modelId="{FEBB9387-299D-4905-AB83-C99D8109B8BB}" type="pres">
      <dgm:prSet presAssocID="{57FDCFE1-1FFC-49BB-B3BE-34FC67EF88EB}" presName="rootText" presStyleLbl="node2" presStyleIdx="4" presStyleCnt="7" custScaleX="114756" custScaleY="95977">
        <dgm:presLayoutVars>
          <dgm:chPref val="3"/>
        </dgm:presLayoutVars>
      </dgm:prSet>
      <dgm:spPr/>
    </dgm:pt>
    <dgm:pt modelId="{CF34DCE6-D056-424D-A7C9-8DA2EA023025}" type="pres">
      <dgm:prSet presAssocID="{57FDCFE1-1FFC-49BB-B3BE-34FC67EF88EB}" presName="rootConnector" presStyleLbl="node2" presStyleIdx="4" presStyleCnt="7"/>
      <dgm:spPr/>
    </dgm:pt>
    <dgm:pt modelId="{25115989-39F3-4185-B3BA-4D537714117F}" type="pres">
      <dgm:prSet presAssocID="{57FDCFE1-1FFC-49BB-B3BE-34FC67EF88EB}" presName="hierChild4" presStyleCnt="0"/>
      <dgm:spPr/>
    </dgm:pt>
    <dgm:pt modelId="{C9415AE4-05D3-428D-B33A-AEC88FACDADA}" type="pres">
      <dgm:prSet presAssocID="{57FDCFE1-1FFC-49BB-B3BE-34FC67EF88EB}" presName="hierChild5" presStyleCnt="0"/>
      <dgm:spPr/>
    </dgm:pt>
    <dgm:pt modelId="{3D69314E-AB2E-483C-AB79-1B50116E5BB7}" type="pres">
      <dgm:prSet presAssocID="{C16D327C-8475-49C8-B428-6E0EAE5853E3}" presName="Name48" presStyleLbl="parChTrans1D2" presStyleIdx="5" presStyleCnt="7"/>
      <dgm:spPr/>
    </dgm:pt>
    <dgm:pt modelId="{E44EB0DD-C11D-4583-9387-0D8650BF1803}" type="pres">
      <dgm:prSet presAssocID="{51F6DCB0-8C69-425A-A97C-B867DD6959A8}" presName="hierRoot2" presStyleCnt="0">
        <dgm:presLayoutVars>
          <dgm:hierBranch val="init"/>
        </dgm:presLayoutVars>
      </dgm:prSet>
      <dgm:spPr/>
    </dgm:pt>
    <dgm:pt modelId="{FBFAE7A4-C7EC-461D-99D8-E8CD3F11B584}" type="pres">
      <dgm:prSet presAssocID="{51F6DCB0-8C69-425A-A97C-B867DD6959A8}" presName="rootComposite" presStyleCnt="0"/>
      <dgm:spPr/>
    </dgm:pt>
    <dgm:pt modelId="{106BFC12-AE46-418E-8CB3-A087FBDAF1DD}" type="pres">
      <dgm:prSet presAssocID="{51F6DCB0-8C69-425A-A97C-B867DD6959A8}" presName="rootText" presStyleLbl="node2" presStyleIdx="5" presStyleCnt="7" custScaleX="114756" custScaleY="95977">
        <dgm:presLayoutVars>
          <dgm:chPref val="3"/>
        </dgm:presLayoutVars>
      </dgm:prSet>
      <dgm:spPr/>
    </dgm:pt>
    <dgm:pt modelId="{E7264DD2-1426-4FBA-B384-DEDAF925D34E}" type="pres">
      <dgm:prSet presAssocID="{51F6DCB0-8C69-425A-A97C-B867DD6959A8}" presName="rootConnector" presStyleLbl="node2" presStyleIdx="5" presStyleCnt="7"/>
      <dgm:spPr/>
    </dgm:pt>
    <dgm:pt modelId="{EAF0EC71-E442-427B-933B-E70481BC87D7}" type="pres">
      <dgm:prSet presAssocID="{51F6DCB0-8C69-425A-A97C-B867DD6959A8}" presName="hierChild4" presStyleCnt="0"/>
      <dgm:spPr/>
    </dgm:pt>
    <dgm:pt modelId="{A86CABBF-DFF5-4A7D-848C-803BE5E93CB0}" type="pres">
      <dgm:prSet presAssocID="{51F6DCB0-8C69-425A-A97C-B867DD6959A8}" presName="hierChild5" presStyleCnt="0"/>
      <dgm:spPr/>
    </dgm:pt>
    <dgm:pt modelId="{A877D077-6AF0-4522-BB88-BDB330199958}" type="pres">
      <dgm:prSet presAssocID="{E40E8638-79D8-4559-A05D-5EC311CE4502}" presName="Name48" presStyleLbl="parChTrans1D2" presStyleIdx="6" presStyleCnt="7"/>
      <dgm:spPr/>
    </dgm:pt>
    <dgm:pt modelId="{117DF141-B211-4F54-A3EE-74B52C17EB94}" type="pres">
      <dgm:prSet presAssocID="{0F772A3C-9D29-416C-83BE-FA9B3CED0AFA}" presName="hierRoot2" presStyleCnt="0">
        <dgm:presLayoutVars>
          <dgm:hierBranch val="init"/>
        </dgm:presLayoutVars>
      </dgm:prSet>
      <dgm:spPr/>
    </dgm:pt>
    <dgm:pt modelId="{615D102D-BFE5-4D94-9C42-D3EE3E5C4929}" type="pres">
      <dgm:prSet presAssocID="{0F772A3C-9D29-416C-83BE-FA9B3CED0AFA}" presName="rootComposite" presStyleCnt="0"/>
      <dgm:spPr/>
    </dgm:pt>
    <dgm:pt modelId="{2E877A55-4453-4285-AC5C-B2E79CFCC7C4}" type="pres">
      <dgm:prSet presAssocID="{0F772A3C-9D29-416C-83BE-FA9B3CED0AFA}" presName="rootText" presStyleLbl="node2" presStyleIdx="6" presStyleCnt="7" custScaleX="114756" custScaleY="95977" custLinFactNeighborX="-559" custLinFactNeighborY="-11186">
        <dgm:presLayoutVars>
          <dgm:chPref val="3"/>
        </dgm:presLayoutVars>
      </dgm:prSet>
      <dgm:spPr/>
    </dgm:pt>
    <dgm:pt modelId="{52B89C83-F8BE-432B-ADD5-91201B5C1447}" type="pres">
      <dgm:prSet presAssocID="{0F772A3C-9D29-416C-83BE-FA9B3CED0AFA}" presName="rootConnector" presStyleLbl="node2" presStyleIdx="6" presStyleCnt="7"/>
      <dgm:spPr/>
    </dgm:pt>
    <dgm:pt modelId="{BD660A6D-B00A-4441-A46C-E45838C84DC8}" type="pres">
      <dgm:prSet presAssocID="{0F772A3C-9D29-416C-83BE-FA9B3CED0AFA}" presName="hierChild4" presStyleCnt="0"/>
      <dgm:spPr/>
    </dgm:pt>
    <dgm:pt modelId="{A05C759A-BF8E-470C-9056-424F47F38819}" type="pres">
      <dgm:prSet presAssocID="{0F772A3C-9D29-416C-83BE-FA9B3CED0AFA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  <dgm:pt modelId="{CECA2BCB-5FFF-41DF-9B0C-63FBD4087B67}" type="pres">
      <dgm:prSet presAssocID="{7644E013-7894-425A-921A-634CA7CB618B}" presName="hierRoot1" presStyleCnt="0">
        <dgm:presLayoutVars>
          <dgm:hierBranch val="init"/>
        </dgm:presLayoutVars>
      </dgm:prSet>
      <dgm:spPr/>
    </dgm:pt>
    <dgm:pt modelId="{708EC97F-B111-4DF7-816D-158378E5E58F}" type="pres">
      <dgm:prSet presAssocID="{7644E013-7894-425A-921A-634CA7CB618B}" presName="rootComposite1" presStyleCnt="0"/>
      <dgm:spPr/>
    </dgm:pt>
    <dgm:pt modelId="{4B774C8C-802A-40A2-AD7F-84D7C27F8B57}" type="pres">
      <dgm:prSet presAssocID="{7644E013-7894-425A-921A-634CA7CB618B}" presName="rootText1" presStyleLbl="node0" presStyleIdx="1" presStyleCnt="2" custScaleX="114756" custScaleY="95977" custLinFactY="213712" custLinFactNeighborX="-57430" custLinFactNeighborY="300000">
        <dgm:presLayoutVars>
          <dgm:chPref val="3"/>
        </dgm:presLayoutVars>
      </dgm:prSet>
      <dgm:spPr/>
    </dgm:pt>
    <dgm:pt modelId="{CB6DDE42-0A1A-4EF1-8CCF-21F2169F118F}" type="pres">
      <dgm:prSet presAssocID="{7644E013-7894-425A-921A-634CA7CB618B}" presName="rootConnector1" presStyleLbl="node1" presStyleIdx="0" presStyleCnt="0"/>
      <dgm:spPr/>
    </dgm:pt>
    <dgm:pt modelId="{F31E33FE-826A-41AD-8B6B-984288F24E68}" type="pres">
      <dgm:prSet presAssocID="{7644E013-7894-425A-921A-634CA7CB618B}" presName="hierChild2" presStyleCnt="0"/>
      <dgm:spPr/>
    </dgm:pt>
    <dgm:pt modelId="{C2166883-BD7F-47FB-A1A5-0A535AC6C249}" type="pres">
      <dgm:prSet presAssocID="{7644E013-7894-425A-921A-634CA7CB618B}" presName="hierChild3" presStyleCnt="0"/>
      <dgm:spPr/>
    </dgm:pt>
  </dgm:ptLst>
  <dgm:cxnLst>
    <dgm:cxn modelId="{1A7CE705-A03B-40F9-8009-167E3C4C8A3B}" type="presOf" srcId="{57FDCFE1-1FFC-49BB-B3BE-34FC67EF88EB}" destId="{CF34DCE6-D056-424D-A7C9-8DA2EA023025}" srcOrd="1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91C3E30F-4FCB-47C2-9E9E-BBD172F8BEE3}" srcId="{16C4D868-E0DA-4FCB-A56B-324F16F2D64C}" destId="{7644E013-7894-425A-921A-634CA7CB618B}" srcOrd="1" destOrd="0" parTransId="{1CAA6D60-D5B7-4BA1-9398-9C2C014D526D}" sibTransId="{42EBA6AF-8940-4E74-A630-76B93598802D}"/>
    <dgm:cxn modelId="{3186AD27-93CD-4AAF-8B56-C88AADDF040B}" srcId="{A74FF41F-1F24-4F50-94A9-E09C08177381}" destId="{57FDCFE1-1FFC-49BB-B3BE-34FC67EF88EB}" srcOrd="4" destOrd="0" parTransId="{6C1158D3-BCF7-478B-AA91-25FB4F2984B0}" sibTransId="{AB32AD2E-457D-4482-9262-DB17DA089EB5}"/>
    <dgm:cxn modelId="{0D7D012D-AF95-4F1B-BA91-005E349F7E59}" type="presOf" srcId="{7644E013-7894-425A-921A-634CA7CB618B}" destId="{4B774C8C-802A-40A2-AD7F-84D7C27F8B57}" srcOrd="0" destOrd="0" presId="urn:microsoft.com/office/officeart/2005/8/layout/orgChart1"/>
    <dgm:cxn modelId="{418F2136-73AC-4F73-8118-FB392EAD10DD}" type="presOf" srcId="{91AA1372-8C23-4455-9FA5-954E3CEDB6A7}" destId="{9DB063F6-205D-4B41-9624-72CFE097DE39}" srcOrd="1" destOrd="0" presId="urn:microsoft.com/office/officeart/2005/8/layout/orgChart1"/>
    <dgm:cxn modelId="{BDE7B83F-5F09-4681-976E-35B0AEA5CE22}" type="presOf" srcId="{57FDCFE1-1FFC-49BB-B3BE-34FC67EF88EB}" destId="{FEBB9387-299D-4905-AB83-C99D8109B8BB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4565E263-1B0A-4527-A084-C186DB411A75}" type="presOf" srcId="{D8099EC1-E3D0-44B3-B53F-C6BAC150969A}" destId="{0EB95E7F-B7F8-42EF-8090-F9C868A2B2A8}" srcOrd="0" destOrd="0" presId="urn:microsoft.com/office/officeart/2005/8/layout/orgChart1"/>
    <dgm:cxn modelId="{5177CF65-BCD6-498B-99CB-7E39835EB31D}" type="presOf" srcId="{D8099EC1-E3D0-44B3-B53F-C6BAC150969A}" destId="{273093D0-150F-48F6-9C63-18555C9485BA}" srcOrd="1" destOrd="0" presId="urn:microsoft.com/office/officeart/2005/8/layout/orgChart1"/>
    <dgm:cxn modelId="{5D6A7046-27B9-4A34-A86B-D1C30253D1BF}" type="presOf" srcId="{51F6DCB0-8C69-425A-A97C-B867DD6959A8}" destId="{E7264DD2-1426-4FBA-B384-DEDAF925D34E}" srcOrd="1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8FFB766E-CD4D-47FF-A345-946F7000E501}" type="presOf" srcId="{0F772A3C-9D29-416C-83BE-FA9B3CED0AFA}" destId="{52B89C83-F8BE-432B-ADD5-91201B5C1447}" srcOrd="1" destOrd="0" presId="urn:microsoft.com/office/officeart/2005/8/layout/orgChart1"/>
    <dgm:cxn modelId="{2794AA56-7EDC-468E-9138-C6E59EE2D9E0}" type="presOf" srcId="{C16D327C-8475-49C8-B428-6E0EAE5853E3}" destId="{3D69314E-AB2E-483C-AB79-1B50116E5BB7}" srcOrd="0" destOrd="0" presId="urn:microsoft.com/office/officeart/2005/8/layout/orgChart1"/>
    <dgm:cxn modelId="{CD4B5380-C0DF-4C27-BE78-8D025B9F3D36}" type="presOf" srcId="{91AA1372-8C23-4455-9FA5-954E3CEDB6A7}" destId="{72B8974A-B9CE-4AE4-B924-769F5468847F}" srcOrd="0" destOrd="0" presId="urn:microsoft.com/office/officeart/2005/8/layout/orgChart1"/>
    <dgm:cxn modelId="{6D70548A-10A0-4F9B-8E98-D4D52C69EA44}" type="presOf" srcId="{F9B7A93A-018E-4818-9E20-072DE5FA1931}" destId="{5C6E709D-38A4-4E33-8B2A-520D8B80E9A5}" srcOrd="0" destOrd="0" presId="urn:microsoft.com/office/officeart/2005/8/layout/orgChart1"/>
    <dgm:cxn modelId="{AFB7A58D-D918-4285-9135-04F59F7BC9C4}" srcId="{A74FF41F-1F24-4F50-94A9-E09C08177381}" destId="{0F772A3C-9D29-416C-83BE-FA9B3CED0AFA}" srcOrd="6" destOrd="0" parTransId="{E40E8638-79D8-4559-A05D-5EC311CE4502}" sibTransId="{EA1588A3-A189-42C4-92CC-2A578BC42E7C}"/>
    <dgm:cxn modelId="{D0A67190-5058-46B2-9160-5A50A819D9FD}" type="presOf" srcId="{B68F5526-D069-4562-818D-A23F30954B3D}" destId="{5D35BF3B-52BA-41BD-8661-E3AA1AB51BA6}" srcOrd="0" destOrd="0" presId="urn:microsoft.com/office/officeart/2005/8/layout/orgChart1"/>
    <dgm:cxn modelId="{4AC0F990-8CD7-4F5F-A29E-14F89061003C}" type="presOf" srcId="{E40E8638-79D8-4559-A05D-5EC311CE4502}" destId="{A877D077-6AF0-4522-BB88-BDB330199958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76EB8AA5-7E32-476E-BAE1-E9254A88F7C3}" srcId="{A74FF41F-1F24-4F50-94A9-E09C08177381}" destId="{91AA1372-8C23-4455-9FA5-954E3CEDB6A7}" srcOrd="3" destOrd="0" parTransId="{3B71213C-FAED-4D5D-A92E-8B3EC1595222}" sibTransId="{32CFC256-41F9-407B-9FF3-0CBDEE2FEEBF}"/>
    <dgm:cxn modelId="{06E52DA9-8785-4460-ACC0-33049027DC66}" type="presOf" srcId="{0F772A3C-9D29-416C-83BE-FA9B3CED0AFA}" destId="{2E877A55-4453-4285-AC5C-B2E79CFCC7C4}" srcOrd="0" destOrd="0" presId="urn:microsoft.com/office/officeart/2005/8/layout/orgChart1"/>
    <dgm:cxn modelId="{5154F1AA-06B0-44AF-892D-80EE9FF118B0}" type="presOf" srcId="{7644E013-7894-425A-921A-634CA7CB618B}" destId="{CB6DDE42-0A1A-4EF1-8CCF-21F2169F118F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633C40C9-5094-43F2-89C6-FFA954FAFFF7}" type="presOf" srcId="{6C1158D3-BCF7-478B-AA91-25FB4F2984B0}" destId="{6C8AAE38-3124-41E1-951B-18C81FEB0607}" srcOrd="0" destOrd="0" presId="urn:microsoft.com/office/officeart/2005/8/layout/orgChart1"/>
    <dgm:cxn modelId="{834B5BD3-57DB-4895-9B88-3288E3672703}" srcId="{A74FF41F-1F24-4F50-94A9-E09C08177381}" destId="{B68F5526-D069-4562-818D-A23F30954B3D}" srcOrd="2" destOrd="0" parTransId="{BE048975-4B56-4D42-A322-C59439437FEC}" sibTransId="{7D0CCAB3-BD9A-4FEC-98A5-57131A33A281}"/>
    <dgm:cxn modelId="{251733DE-8732-4B08-8C92-2C54602C3301}" type="presOf" srcId="{BE048975-4B56-4D42-A322-C59439437FEC}" destId="{1034A27F-3B9F-4E12-8238-F4046E2BE0AF}" srcOrd="0" destOrd="0" presId="urn:microsoft.com/office/officeart/2005/8/layout/orgChart1"/>
    <dgm:cxn modelId="{EBD897DF-D11E-4ACF-84C9-C8517CF9902D}" srcId="{A74FF41F-1F24-4F50-94A9-E09C08177381}" destId="{D8099EC1-E3D0-44B3-B53F-C6BAC150969A}" srcOrd="1" destOrd="0" parTransId="{F9B7A93A-018E-4818-9E20-072DE5FA1931}" sibTransId="{8BD97401-17D7-424E-9870-E4D34B0EA6F6}"/>
    <dgm:cxn modelId="{D3FEACE0-0304-4CC1-A6EF-5E408191955D}" type="presOf" srcId="{51F6DCB0-8C69-425A-A97C-B867DD6959A8}" destId="{106BFC12-AE46-418E-8CB3-A087FBDAF1DD}" srcOrd="0" destOrd="0" presId="urn:microsoft.com/office/officeart/2005/8/layout/orgChart1"/>
    <dgm:cxn modelId="{CAE4D7E5-64CD-4F67-B1BF-B314A37AE3F4}" type="presOf" srcId="{3B71213C-FAED-4D5D-A92E-8B3EC1595222}" destId="{E790FEDC-092A-4E98-9DF2-44D520939616}" srcOrd="0" destOrd="0" presId="urn:microsoft.com/office/officeart/2005/8/layout/orgChart1"/>
    <dgm:cxn modelId="{1AF4F5F1-424A-4A7B-A0FC-E44AE197B770}" srcId="{A74FF41F-1F24-4F50-94A9-E09C08177381}" destId="{51F6DCB0-8C69-425A-A97C-B867DD6959A8}" srcOrd="5" destOrd="0" parTransId="{C16D327C-8475-49C8-B428-6E0EAE5853E3}" sibTransId="{BD44DE6F-726E-405F-901C-F8362865F588}"/>
    <dgm:cxn modelId="{004591FC-FA1E-41A7-9BFA-F06659DEA2C3}" type="presOf" srcId="{B68F5526-D069-4562-818D-A23F30954B3D}" destId="{7F43F8F8-4FD9-491F-BC80-ADD5647932FA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F4143002-381F-4B15-A859-C456B314E5C3}" type="presParOf" srcId="{96CCF797-0C36-4DA4-B7E1-74BEECB6A6A9}" destId="{5C6E709D-38A4-4E33-8B2A-520D8B80E9A5}" srcOrd="2" destOrd="0" presId="urn:microsoft.com/office/officeart/2005/8/layout/orgChart1"/>
    <dgm:cxn modelId="{25DA4AA7-71F4-41EB-8F83-AF870BE7F644}" type="presParOf" srcId="{96CCF797-0C36-4DA4-B7E1-74BEECB6A6A9}" destId="{7A4211EC-F0E9-4097-A841-B709F7AA21BE}" srcOrd="3" destOrd="0" presId="urn:microsoft.com/office/officeart/2005/8/layout/orgChart1"/>
    <dgm:cxn modelId="{5D32B856-1B48-48F7-B7BE-50BFB46F5803}" type="presParOf" srcId="{7A4211EC-F0E9-4097-A841-B709F7AA21BE}" destId="{CF672A9D-7D76-43BE-9561-4B9AE6208298}" srcOrd="0" destOrd="0" presId="urn:microsoft.com/office/officeart/2005/8/layout/orgChart1"/>
    <dgm:cxn modelId="{3F51D0C4-ED22-4727-B32B-C35EF90973E1}" type="presParOf" srcId="{CF672A9D-7D76-43BE-9561-4B9AE6208298}" destId="{0EB95E7F-B7F8-42EF-8090-F9C868A2B2A8}" srcOrd="0" destOrd="0" presId="urn:microsoft.com/office/officeart/2005/8/layout/orgChart1"/>
    <dgm:cxn modelId="{7C51DE7B-334B-4C15-9E33-13FE11E8F9F5}" type="presParOf" srcId="{CF672A9D-7D76-43BE-9561-4B9AE6208298}" destId="{273093D0-150F-48F6-9C63-18555C9485BA}" srcOrd="1" destOrd="0" presId="urn:microsoft.com/office/officeart/2005/8/layout/orgChart1"/>
    <dgm:cxn modelId="{27E09AD2-FFA3-4B34-BAF9-7261B4416889}" type="presParOf" srcId="{7A4211EC-F0E9-4097-A841-B709F7AA21BE}" destId="{9AB5DA99-2118-48DE-B801-D293188179EA}" srcOrd="1" destOrd="0" presId="urn:microsoft.com/office/officeart/2005/8/layout/orgChart1"/>
    <dgm:cxn modelId="{5870D362-5881-4394-8A9C-7AA5C126C663}" type="presParOf" srcId="{7A4211EC-F0E9-4097-A841-B709F7AA21BE}" destId="{A0C5F792-8AD8-462C-8368-82D6641D5CB4}" srcOrd="2" destOrd="0" presId="urn:microsoft.com/office/officeart/2005/8/layout/orgChart1"/>
    <dgm:cxn modelId="{845A55D3-6ABB-4BFB-A3D3-F6BF6C12977F}" type="presParOf" srcId="{96CCF797-0C36-4DA4-B7E1-74BEECB6A6A9}" destId="{1034A27F-3B9F-4E12-8238-F4046E2BE0AF}" srcOrd="4" destOrd="0" presId="urn:microsoft.com/office/officeart/2005/8/layout/orgChart1"/>
    <dgm:cxn modelId="{EFF3BE74-A79E-42D2-9E50-8FDEF69FD469}" type="presParOf" srcId="{96CCF797-0C36-4DA4-B7E1-74BEECB6A6A9}" destId="{4B71A642-CAA6-4FA5-A662-1C844B93F8EC}" srcOrd="5" destOrd="0" presId="urn:microsoft.com/office/officeart/2005/8/layout/orgChart1"/>
    <dgm:cxn modelId="{57278DD1-AFB3-4B19-ABD5-5678BA46A722}" type="presParOf" srcId="{4B71A642-CAA6-4FA5-A662-1C844B93F8EC}" destId="{803B12AE-00BA-434B-B183-80B91FD3ADE8}" srcOrd="0" destOrd="0" presId="urn:microsoft.com/office/officeart/2005/8/layout/orgChart1"/>
    <dgm:cxn modelId="{DDF8335D-5D83-487D-934E-6ABB9466A32C}" type="presParOf" srcId="{803B12AE-00BA-434B-B183-80B91FD3ADE8}" destId="{5D35BF3B-52BA-41BD-8661-E3AA1AB51BA6}" srcOrd="0" destOrd="0" presId="urn:microsoft.com/office/officeart/2005/8/layout/orgChart1"/>
    <dgm:cxn modelId="{B8ED0F61-958F-4189-8F7C-8642D41DCC9A}" type="presParOf" srcId="{803B12AE-00BA-434B-B183-80B91FD3ADE8}" destId="{7F43F8F8-4FD9-491F-BC80-ADD5647932FA}" srcOrd="1" destOrd="0" presId="urn:microsoft.com/office/officeart/2005/8/layout/orgChart1"/>
    <dgm:cxn modelId="{70D41CE7-F2AC-4E6E-884F-463846009BD9}" type="presParOf" srcId="{4B71A642-CAA6-4FA5-A662-1C844B93F8EC}" destId="{096BADAD-F173-4C5D-A1F0-9C033480B46C}" srcOrd="1" destOrd="0" presId="urn:microsoft.com/office/officeart/2005/8/layout/orgChart1"/>
    <dgm:cxn modelId="{0444345A-328F-4173-B333-97E87C5F2C58}" type="presParOf" srcId="{4B71A642-CAA6-4FA5-A662-1C844B93F8EC}" destId="{C1EC2193-BE28-486D-9D99-60798C8F2D68}" srcOrd="2" destOrd="0" presId="urn:microsoft.com/office/officeart/2005/8/layout/orgChart1"/>
    <dgm:cxn modelId="{C850C2E1-9823-4113-B092-8DFB8F9FE168}" type="presParOf" srcId="{96CCF797-0C36-4DA4-B7E1-74BEECB6A6A9}" destId="{E790FEDC-092A-4E98-9DF2-44D520939616}" srcOrd="6" destOrd="0" presId="urn:microsoft.com/office/officeart/2005/8/layout/orgChart1"/>
    <dgm:cxn modelId="{540C70C5-5C79-40FA-B161-634077C2819E}" type="presParOf" srcId="{96CCF797-0C36-4DA4-B7E1-74BEECB6A6A9}" destId="{73C4AF00-B748-48BE-99BE-77FB67BC6670}" srcOrd="7" destOrd="0" presId="urn:microsoft.com/office/officeart/2005/8/layout/orgChart1"/>
    <dgm:cxn modelId="{D413B62B-6E9F-479C-ACAA-A0BD51205AC8}" type="presParOf" srcId="{73C4AF00-B748-48BE-99BE-77FB67BC6670}" destId="{C8503FFF-44C5-4473-9389-B33E1A883108}" srcOrd="0" destOrd="0" presId="urn:microsoft.com/office/officeart/2005/8/layout/orgChart1"/>
    <dgm:cxn modelId="{B617803D-CE68-478E-A157-D38A787F19F0}" type="presParOf" srcId="{C8503FFF-44C5-4473-9389-B33E1A883108}" destId="{72B8974A-B9CE-4AE4-B924-769F5468847F}" srcOrd="0" destOrd="0" presId="urn:microsoft.com/office/officeart/2005/8/layout/orgChart1"/>
    <dgm:cxn modelId="{71AA6B3F-A127-416F-90A6-C757F0A42D8C}" type="presParOf" srcId="{C8503FFF-44C5-4473-9389-B33E1A883108}" destId="{9DB063F6-205D-4B41-9624-72CFE097DE39}" srcOrd="1" destOrd="0" presId="urn:microsoft.com/office/officeart/2005/8/layout/orgChart1"/>
    <dgm:cxn modelId="{E2E13D4A-6EC6-4D3A-979B-1AFE39121176}" type="presParOf" srcId="{73C4AF00-B748-48BE-99BE-77FB67BC6670}" destId="{5C4D737F-CE02-4EFA-B7AE-F83C924F3ADA}" srcOrd="1" destOrd="0" presId="urn:microsoft.com/office/officeart/2005/8/layout/orgChart1"/>
    <dgm:cxn modelId="{92A3A891-ECB2-41BC-B3D7-3422155A22DD}" type="presParOf" srcId="{73C4AF00-B748-48BE-99BE-77FB67BC6670}" destId="{DDA20FAC-F1A4-487A-A09D-8496B4E515CF}" srcOrd="2" destOrd="0" presId="urn:microsoft.com/office/officeart/2005/8/layout/orgChart1"/>
    <dgm:cxn modelId="{4D6F528C-F428-484A-A8CA-C543169AA4BF}" type="presParOf" srcId="{96CCF797-0C36-4DA4-B7E1-74BEECB6A6A9}" destId="{6C8AAE38-3124-41E1-951B-18C81FEB0607}" srcOrd="8" destOrd="0" presId="urn:microsoft.com/office/officeart/2005/8/layout/orgChart1"/>
    <dgm:cxn modelId="{94736F45-A5DF-4BAE-8D55-1DADCDCFF35F}" type="presParOf" srcId="{96CCF797-0C36-4DA4-B7E1-74BEECB6A6A9}" destId="{C704C81B-8019-4091-866D-54CACD95EBFE}" srcOrd="9" destOrd="0" presId="urn:microsoft.com/office/officeart/2005/8/layout/orgChart1"/>
    <dgm:cxn modelId="{7AE4C4F6-61AC-4AA7-950E-B769FF724284}" type="presParOf" srcId="{C704C81B-8019-4091-866D-54CACD95EBFE}" destId="{E6566368-CA67-4704-8009-1C252A50D6BB}" srcOrd="0" destOrd="0" presId="urn:microsoft.com/office/officeart/2005/8/layout/orgChart1"/>
    <dgm:cxn modelId="{EC0BCF97-8AB0-4E0B-ABFC-E476FDF1C779}" type="presParOf" srcId="{E6566368-CA67-4704-8009-1C252A50D6BB}" destId="{FEBB9387-299D-4905-AB83-C99D8109B8BB}" srcOrd="0" destOrd="0" presId="urn:microsoft.com/office/officeart/2005/8/layout/orgChart1"/>
    <dgm:cxn modelId="{8F95FC55-006E-4FEA-82F3-166C9CD0A8CD}" type="presParOf" srcId="{E6566368-CA67-4704-8009-1C252A50D6BB}" destId="{CF34DCE6-D056-424D-A7C9-8DA2EA023025}" srcOrd="1" destOrd="0" presId="urn:microsoft.com/office/officeart/2005/8/layout/orgChart1"/>
    <dgm:cxn modelId="{89B53310-B85C-4A7D-8DBD-ACDF04102B1C}" type="presParOf" srcId="{C704C81B-8019-4091-866D-54CACD95EBFE}" destId="{25115989-39F3-4185-B3BA-4D537714117F}" srcOrd="1" destOrd="0" presId="urn:microsoft.com/office/officeart/2005/8/layout/orgChart1"/>
    <dgm:cxn modelId="{A44C6C78-207A-4AA5-8CBC-BC2851FFF514}" type="presParOf" srcId="{C704C81B-8019-4091-866D-54CACD95EBFE}" destId="{C9415AE4-05D3-428D-B33A-AEC88FACDADA}" srcOrd="2" destOrd="0" presId="urn:microsoft.com/office/officeart/2005/8/layout/orgChart1"/>
    <dgm:cxn modelId="{01A4ACE9-3F4A-4AB4-826A-BF7B90E51B36}" type="presParOf" srcId="{96CCF797-0C36-4DA4-B7E1-74BEECB6A6A9}" destId="{3D69314E-AB2E-483C-AB79-1B50116E5BB7}" srcOrd="10" destOrd="0" presId="urn:microsoft.com/office/officeart/2005/8/layout/orgChart1"/>
    <dgm:cxn modelId="{CF1A0D8B-AEEF-48A0-A453-7156DFD6F694}" type="presParOf" srcId="{96CCF797-0C36-4DA4-B7E1-74BEECB6A6A9}" destId="{E44EB0DD-C11D-4583-9387-0D8650BF1803}" srcOrd="11" destOrd="0" presId="urn:microsoft.com/office/officeart/2005/8/layout/orgChart1"/>
    <dgm:cxn modelId="{F7088653-6E6C-461C-AE02-75BF2837B7C2}" type="presParOf" srcId="{E44EB0DD-C11D-4583-9387-0D8650BF1803}" destId="{FBFAE7A4-C7EC-461D-99D8-E8CD3F11B584}" srcOrd="0" destOrd="0" presId="urn:microsoft.com/office/officeart/2005/8/layout/orgChart1"/>
    <dgm:cxn modelId="{4BD1731A-BCE4-4588-B8F5-48951674E5CB}" type="presParOf" srcId="{FBFAE7A4-C7EC-461D-99D8-E8CD3F11B584}" destId="{106BFC12-AE46-418E-8CB3-A087FBDAF1DD}" srcOrd="0" destOrd="0" presId="urn:microsoft.com/office/officeart/2005/8/layout/orgChart1"/>
    <dgm:cxn modelId="{57A5A776-02A5-4F61-9D88-09A59B7D5404}" type="presParOf" srcId="{FBFAE7A4-C7EC-461D-99D8-E8CD3F11B584}" destId="{E7264DD2-1426-4FBA-B384-DEDAF925D34E}" srcOrd="1" destOrd="0" presId="urn:microsoft.com/office/officeart/2005/8/layout/orgChart1"/>
    <dgm:cxn modelId="{1202464B-CD50-4C42-A081-56CCC2A1AF00}" type="presParOf" srcId="{E44EB0DD-C11D-4583-9387-0D8650BF1803}" destId="{EAF0EC71-E442-427B-933B-E70481BC87D7}" srcOrd="1" destOrd="0" presId="urn:microsoft.com/office/officeart/2005/8/layout/orgChart1"/>
    <dgm:cxn modelId="{079CDC89-38B1-40D9-9320-5D9D5FE0C064}" type="presParOf" srcId="{E44EB0DD-C11D-4583-9387-0D8650BF1803}" destId="{A86CABBF-DFF5-4A7D-848C-803BE5E93CB0}" srcOrd="2" destOrd="0" presId="urn:microsoft.com/office/officeart/2005/8/layout/orgChart1"/>
    <dgm:cxn modelId="{ED5A45AD-888B-4557-98BC-EA41D88CA9A9}" type="presParOf" srcId="{96CCF797-0C36-4DA4-B7E1-74BEECB6A6A9}" destId="{A877D077-6AF0-4522-BB88-BDB330199958}" srcOrd="12" destOrd="0" presId="urn:microsoft.com/office/officeart/2005/8/layout/orgChart1"/>
    <dgm:cxn modelId="{302F5950-8D44-47EC-B017-B20CC5F6FEBA}" type="presParOf" srcId="{96CCF797-0C36-4DA4-B7E1-74BEECB6A6A9}" destId="{117DF141-B211-4F54-A3EE-74B52C17EB94}" srcOrd="13" destOrd="0" presId="urn:microsoft.com/office/officeart/2005/8/layout/orgChart1"/>
    <dgm:cxn modelId="{C7325A81-74E9-4678-9606-774E2B6AE5B0}" type="presParOf" srcId="{117DF141-B211-4F54-A3EE-74B52C17EB94}" destId="{615D102D-BFE5-4D94-9C42-D3EE3E5C4929}" srcOrd="0" destOrd="0" presId="urn:microsoft.com/office/officeart/2005/8/layout/orgChart1"/>
    <dgm:cxn modelId="{A7C2BB53-B406-49D4-B7DE-110BD9A6900A}" type="presParOf" srcId="{615D102D-BFE5-4D94-9C42-D3EE3E5C4929}" destId="{2E877A55-4453-4285-AC5C-B2E79CFCC7C4}" srcOrd="0" destOrd="0" presId="urn:microsoft.com/office/officeart/2005/8/layout/orgChart1"/>
    <dgm:cxn modelId="{811D2BE0-F6C0-4771-99DB-96D3A68769F4}" type="presParOf" srcId="{615D102D-BFE5-4D94-9C42-D3EE3E5C4929}" destId="{52B89C83-F8BE-432B-ADD5-91201B5C1447}" srcOrd="1" destOrd="0" presId="urn:microsoft.com/office/officeart/2005/8/layout/orgChart1"/>
    <dgm:cxn modelId="{3C719870-1D2E-4502-9BAE-F8415BBE6828}" type="presParOf" srcId="{117DF141-B211-4F54-A3EE-74B52C17EB94}" destId="{BD660A6D-B00A-4441-A46C-E45838C84DC8}" srcOrd="1" destOrd="0" presId="urn:microsoft.com/office/officeart/2005/8/layout/orgChart1"/>
    <dgm:cxn modelId="{6C2FE892-EDE5-43C7-9565-18F1D52FE0F5}" type="presParOf" srcId="{117DF141-B211-4F54-A3EE-74B52C17EB94}" destId="{A05C759A-BF8E-470C-9056-424F47F38819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  <dgm:cxn modelId="{ED0D2D8C-D0DF-40D2-8A16-EB96C751EB9C}" type="presParOf" srcId="{EC9D75CF-9F07-44D3-86FD-FF79B33ECBF0}" destId="{CECA2BCB-5FFF-41DF-9B0C-63FBD4087B67}" srcOrd="1" destOrd="0" presId="urn:microsoft.com/office/officeart/2005/8/layout/orgChart1"/>
    <dgm:cxn modelId="{AD23C62C-449E-4ED1-9945-FC9CCE1084C5}" type="presParOf" srcId="{CECA2BCB-5FFF-41DF-9B0C-63FBD4087B67}" destId="{708EC97F-B111-4DF7-816D-158378E5E58F}" srcOrd="0" destOrd="0" presId="urn:microsoft.com/office/officeart/2005/8/layout/orgChart1"/>
    <dgm:cxn modelId="{1C0B1651-29A3-4898-911D-A76BE41FFEB9}" type="presParOf" srcId="{708EC97F-B111-4DF7-816D-158378E5E58F}" destId="{4B774C8C-802A-40A2-AD7F-84D7C27F8B57}" srcOrd="0" destOrd="0" presId="urn:microsoft.com/office/officeart/2005/8/layout/orgChart1"/>
    <dgm:cxn modelId="{571DBD23-37F6-4FEF-87B1-AB5E743B657A}" type="presParOf" srcId="{708EC97F-B111-4DF7-816D-158378E5E58F}" destId="{CB6DDE42-0A1A-4EF1-8CCF-21F2169F118F}" srcOrd="1" destOrd="0" presId="urn:microsoft.com/office/officeart/2005/8/layout/orgChart1"/>
    <dgm:cxn modelId="{B427BCBE-3D46-400F-B509-4198D39AE4A5}" type="presParOf" srcId="{CECA2BCB-5FFF-41DF-9B0C-63FBD4087B67}" destId="{F31E33FE-826A-41AD-8B6B-984288F24E68}" srcOrd="1" destOrd="0" presId="urn:microsoft.com/office/officeart/2005/8/layout/orgChart1"/>
    <dgm:cxn modelId="{C8C57504-247C-4F40-BCB7-C8562F99487A}" type="presParOf" srcId="{CECA2BCB-5FFF-41DF-9B0C-63FBD4087B67}" destId="{C2166883-BD7F-47FB-A1A5-0A535AC6C249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EA2C6F09-6287-4F53-92F9-4C8207E5E8A2}">
      <dgm:prSet phldrT="[Text]" custT="1"/>
      <dgm:spPr>
        <a:solidFill>
          <a:schemeClr val="accent5"/>
        </a:solidFill>
      </dgm:spPr>
      <dgm:t>
        <a:bodyPr/>
        <a:lstStyle/>
        <a:p>
          <a:r>
            <a:rPr lang="en-US" sz="1400" dirty="0"/>
            <a:t>NCTS Core Business (TRA)</a:t>
          </a:r>
        </a:p>
      </dgm:t>
    </dgm:pt>
    <dgm:pt modelId="{F616C323-EEF4-40CB-BA7B-2FE73BC29FFC}" type="parTrans" cxnId="{49912568-7949-4670-B257-39A955B7AE2C}">
      <dgm:prSet/>
      <dgm:spPr/>
      <dgm:t>
        <a:bodyPr/>
        <a:lstStyle/>
        <a:p>
          <a:endParaRPr lang="en-US"/>
        </a:p>
      </dgm:t>
    </dgm:pt>
    <dgm:pt modelId="{9636C91C-08ED-4BF8-9369-170A18E2D4D2}" type="sibTrans" cxnId="{49912568-7949-4670-B257-39A955B7AE2C}">
      <dgm:prSet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</dgm:spPr>
      <dgm:t>
        <a:bodyPr/>
        <a:lstStyle/>
        <a:p>
          <a:r>
            <a:rPr lang="en-GB" sz="1200"/>
            <a:t>Specific Scenarios at Office of Departure (DEP)</a:t>
          </a:r>
          <a:endParaRPr lang="en-US" sz="120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8D8E9166-68C1-41AA-8A50-B10D1333F02A}">
      <dgm:prSet custT="1"/>
      <dgm:spPr>
        <a:solidFill>
          <a:schemeClr val="accent6"/>
        </a:solidFill>
      </dgm:spPr>
      <dgm:t>
        <a:bodyPr/>
        <a:lstStyle/>
        <a:p>
          <a:r>
            <a:rPr lang="en-GB" sz="1200"/>
            <a:t>Specific Scenarios at Office of Transit (TRT)</a:t>
          </a:r>
          <a:endParaRPr lang="en-US" sz="1200"/>
        </a:p>
      </dgm:t>
    </dgm:pt>
    <dgm:pt modelId="{D70DD273-E3FB-47C0-9829-B93C707519EB}" type="parTrans" cxnId="{1FA14EEC-E755-4832-BF49-AE9B67757793}">
      <dgm:prSet/>
      <dgm:spPr/>
      <dgm:t>
        <a:bodyPr/>
        <a:lstStyle/>
        <a:p>
          <a:endParaRPr lang="en-US"/>
        </a:p>
      </dgm:t>
    </dgm:pt>
    <dgm:pt modelId="{BD422019-6BC8-4250-A85A-02562EFFECCF}" type="sibTrans" cxnId="{1FA14EEC-E755-4832-BF49-AE9B67757793}">
      <dgm:prSet/>
      <dgm:spPr/>
      <dgm:t>
        <a:bodyPr/>
        <a:lstStyle/>
        <a:p>
          <a:endParaRPr lang="en-US"/>
        </a:p>
      </dgm:t>
    </dgm:pt>
    <dgm:pt modelId="{C87B959D-5763-476F-9C31-24B2C9AF5FE9}">
      <dgm:prSet custT="1"/>
      <dgm:spPr>
        <a:solidFill>
          <a:schemeClr val="accent6"/>
        </a:solidFill>
      </dgm:spPr>
      <dgm:t>
        <a:bodyPr/>
        <a:lstStyle/>
        <a:p>
          <a:r>
            <a:rPr lang="en-GB" sz="1200" dirty="0"/>
            <a:t>Specific Scenarios at Office of Destination (DES)</a:t>
          </a:r>
          <a:endParaRPr lang="en-US" sz="1200" dirty="0"/>
        </a:p>
      </dgm:t>
    </dgm:pt>
    <dgm:pt modelId="{ECAED265-DC63-4689-93D0-CC8792CAE76D}" type="parTrans" cxnId="{091056F6-6647-4856-B7B0-193B14267E69}">
      <dgm:prSet/>
      <dgm:spPr/>
      <dgm:t>
        <a:bodyPr/>
        <a:lstStyle/>
        <a:p>
          <a:endParaRPr lang="en-US"/>
        </a:p>
      </dgm:t>
    </dgm:pt>
    <dgm:pt modelId="{2F53469A-DA01-4425-B3D6-754E30FE3D63}" type="sibTrans" cxnId="{091056F6-6647-4856-B7B0-193B14267E69}">
      <dgm:prSet/>
      <dgm:spPr/>
      <dgm:t>
        <a:bodyPr/>
        <a:lstStyle/>
        <a:p>
          <a:endParaRPr lang="en-US"/>
        </a:p>
      </dgm:t>
    </dgm:pt>
    <dgm:pt modelId="{28EF20F3-899C-41BC-AF69-573F716F9CA7}">
      <dgm:prSet custT="1"/>
      <dgm:spPr>
        <a:solidFill>
          <a:schemeClr val="accent6"/>
        </a:solidFill>
      </dgm:spPr>
      <dgm:t>
        <a:bodyPr/>
        <a:lstStyle/>
        <a:p>
          <a:r>
            <a:rPr lang="en-US" sz="1200" dirty="0"/>
            <a:t>Core flow (CFL)</a:t>
          </a:r>
        </a:p>
      </dgm:t>
    </dgm:pt>
    <dgm:pt modelId="{B7023FC0-A402-4B30-9FE7-3152F9DF798E}" type="sibTrans" cxnId="{151A0673-20D7-4418-AB04-BE158A688B73}">
      <dgm:prSet/>
      <dgm:spPr/>
      <dgm:t>
        <a:bodyPr/>
        <a:lstStyle/>
        <a:p>
          <a:endParaRPr lang="en-US"/>
        </a:p>
      </dgm:t>
    </dgm:pt>
    <dgm:pt modelId="{57AB142F-349F-4358-81AC-EA05714D80E2}" type="parTrans" cxnId="{151A0673-20D7-4418-AB04-BE158A688B73}">
      <dgm:prSet/>
      <dgm:spPr/>
      <dgm:t>
        <a:bodyPr/>
        <a:lstStyle/>
        <a:p>
          <a:endParaRPr lang="en-US"/>
        </a:p>
      </dgm:t>
    </dgm:pt>
    <dgm:pt modelId="{655664D1-00F7-425E-A385-772153F41FD7}">
      <dgm:prSet custT="1"/>
      <dgm:spPr>
        <a:solidFill>
          <a:schemeClr val="accent6"/>
        </a:solidFill>
      </dgm:spPr>
      <dgm:t>
        <a:bodyPr/>
        <a:lstStyle/>
        <a:p>
          <a:r>
            <a:rPr lang="en-GB" sz="1200"/>
            <a:t>Specific Scenarios for Incidents “</a:t>
          </a:r>
          <a:r>
            <a:rPr lang="en-GB" sz="1200" err="1"/>
            <a:t>En</a:t>
          </a:r>
          <a:r>
            <a:rPr lang="en-GB" sz="1200"/>
            <a:t> Route” (INC)</a:t>
          </a:r>
          <a:endParaRPr lang="en-US" sz="1200"/>
        </a:p>
      </dgm:t>
    </dgm:pt>
    <dgm:pt modelId="{5D45FE27-3255-4CC0-93EC-2468C0924130}" type="parTrans" cxnId="{77B7F88B-D34E-4174-95D9-8747821C085D}">
      <dgm:prSet/>
      <dgm:spPr/>
      <dgm:t>
        <a:bodyPr/>
        <a:lstStyle/>
        <a:p>
          <a:endParaRPr lang="en-GB"/>
        </a:p>
      </dgm:t>
    </dgm:pt>
    <dgm:pt modelId="{48284C3B-5321-4954-B233-70C85E731EBA}" type="sibTrans" cxnId="{77B7F88B-D34E-4174-95D9-8747821C085D}">
      <dgm:prSet/>
      <dgm:spPr/>
      <dgm:t>
        <a:bodyPr/>
        <a:lstStyle/>
        <a:p>
          <a:endParaRPr lang="en-GB"/>
        </a:p>
      </dgm:t>
    </dgm:pt>
    <dgm:pt modelId="{2AFB7925-F0FE-45D1-A720-F4662E83A04D}">
      <dgm:prSet custT="1"/>
      <dgm:spPr>
        <a:solidFill>
          <a:schemeClr val="accent6"/>
        </a:solidFill>
      </dgm:spPr>
      <dgm:t>
        <a:bodyPr/>
        <a:lstStyle/>
        <a:p>
          <a:r>
            <a:rPr lang="en-GB" sz="1200" dirty="0"/>
            <a:t>Possible Exceptions on the Common Domain (Exceptions of message sequencing in the Common Domain) (EXC)</a:t>
          </a:r>
          <a:endParaRPr lang="en-US" sz="1200" dirty="0"/>
        </a:p>
      </dgm:t>
    </dgm:pt>
    <dgm:pt modelId="{D9260C88-070F-4558-9CA2-F4C1270E81D5}" type="parTrans" cxnId="{0EBA8EE9-1AB9-4780-9F4D-74DEEDC67D1B}">
      <dgm:prSet/>
      <dgm:spPr/>
      <dgm:t>
        <a:bodyPr/>
        <a:lstStyle/>
        <a:p>
          <a:endParaRPr lang="en-GB"/>
        </a:p>
      </dgm:t>
    </dgm:pt>
    <dgm:pt modelId="{E35255FE-FD1A-4BE2-A8F1-38B79CC1BBD8}" type="sibTrans" cxnId="{0EBA8EE9-1AB9-4780-9F4D-74DEEDC67D1B}">
      <dgm:prSet/>
      <dgm:spPr/>
      <dgm:t>
        <a:bodyPr/>
        <a:lstStyle/>
        <a:p>
          <a:endParaRPr lang="en-GB"/>
        </a:p>
      </dgm:t>
    </dgm:pt>
    <dgm:pt modelId="{7ED9A04A-5577-4AC2-B9A6-582CDC35CAF9}">
      <dgm:prSet custT="1"/>
      <dgm:spPr>
        <a:solidFill>
          <a:schemeClr val="accent6"/>
        </a:solidFill>
      </dgm:spPr>
      <dgm:t>
        <a:bodyPr/>
        <a:lstStyle/>
        <a:p>
          <a:r>
            <a:rPr lang="en-US" sz="1200"/>
            <a:t>Export followed by transit (EFT)</a:t>
          </a:r>
        </a:p>
      </dgm:t>
    </dgm:pt>
    <dgm:pt modelId="{15DC0547-9BC0-4A10-A02C-A4FF673302BE}" type="parTrans" cxnId="{038845F4-B004-44EB-9A3D-36B132F9C7C7}">
      <dgm:prSet/>
      <dgm:spPr/>
      <dgm:t>
        <a:bodyPr/>
        <a:lstStyle/>
        <a:p>
          <a:endParaRPr lang="en-GB"/>
        </a:p>
      </dgm:t>
    </dgm:pt>
    <dgm:pt modelId="{23A44825-A97C-4471-84BF-DEE062A38BBA}" type="sibTrans" cxnId="{038845F4-B004-44EB-9A3D-36B132F9C7C7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DA9ACABB-8120-4A7B-887D-AFBDD777D214}" type="pres">
      <dgm:prSet presAssocID="{EA2C6F09-6287-4F53-92F9-4C8207E5E8A2}" presName="hierRoot1" presStyleCnt="0">
        <dgm:presLayoutVars>
          <dgm:hierBranch val="hang"/>
        </dgm:presLayoutVars>
      </dgm:prSet>
      <dgm:spPr/>
    </dgm:pt>
    <dgm:pt modelId="{4BDB05F2-2178-4970-8D5E-5E8738CCF1C8}" type="pres">
      <dgm:prSet presAssocID="{EA2C6F09-6287-4F53-92F9-4C8207E5E8A2}" presName="rootComposite1" presStyleCnt="0"/>
      <dgm:spPr/>
    </dgm:pt>
    <dgm:pt modelId="{80487486-0998-4206-929A-D73521075DFD}" type="pres">
      <dgm:prSet presAssocID="{EA2C6F09-6287-4F53-92F9-4C8207E5E8A2}" presName="rootText1" presStyleLbl="node0" presStyleIdx="0" presStyleCnt="1">
        <dgm:presLayoutVars>
          <dgm:chPref val="3"/>
        </dgm:presLayoutVars>
      </dgm:prSet>
      <dgm:spPr/>
    </dgm:pt>
    <dgm:pt modelId="{94DABDC1-9B43-4E6D-9F13-43800BEBAAE9}" type="pres">
      <dgm:prSet presAssocID="{EA2C6F09-6287-4F53-92F9-4C8207E5E8A2}" presName="rootConnector1" presStyleLbl="node1" presStyleIdx="0" presStyleCnt="0"/>
      <dgm:spPr/>
    </dgm:pt>
    <dgm:pt modelId="{AC64EC98-A720-4012-AB6C-9AAC020565BA}" type="pres">
      <dgm:prSet presAssocID="{EA2C6F09-6287-4F53-92F9-4C8207E5E8A2}" presName="hierChild2" presStyleCnt="0"/>
      <dgm:spPr/>
    </dgm:pt>
    <dgm:pt modelId="{2FF8AC68-158B-4541-BD85-06030ED489A5}" type="pres">
      <dgm:prSet presAssocID="{57AB142F-349F-4358-81AC-EA05714D80E2}" presName="Name48" presStyleLbl="parChTrans1D2" presStyleIdx="0" presStyleCnt="7"/>
      <dgm:spPr/>
    </dgm:pt>
    <dgm:pt modelId="{6F7D771A-D26A-4618-9A2B-9B2150AC36AC}" type="pres">
      <dgm:prSet presAssocID="{28EF20F3-899C-41BC-AF69-573F716F9CA7}" presName="hierRoot2" presStyleCnt="0">
        <dgm:presLayoutVars>
          <dgm:hierBranch val="init"/>
        </dgm:presLayoutVars>
      </dgm:prSet>
      <dgm:spPr/>
    </dgm:pt>
    <dgm:pt modelId="{0C0AF5FA-F583-43ED-AFC4-2C20547AAC4C}" type="pres">
      <dgm:prSet presAssocID="{28EF20F3-899C-41BC-AF69-573F716F9CA7}" presName="rootComposite" presStyleCnt="0"/>
      <dgm:spPr/>
    </dgm:pt>
    <dgm:pt modelId="{E813BFC0-6050-45E6-A221-B81F4D61A453}" type="pres">
      <dgm:prSet presAssocID="{28EF20F3-899C-41BC-AF69-573F716F9CA7}" presName="rootText" presStyleLbl="node2" presStyleIdx="0" presStyleCnt="7">
        <dgm:presLayoutVars>
          <dgm:chPref val="3"/>
        </dgm:presLayoutVars>
      </dgm:prSet>
      <dgm:spPr/>
    </dgm:pt>
    <dgm:pt modelId="{3AC841B8-4D6F-4589-AFA0-1FDA20BC26B8}" type="pres">
      <dgm:prSet presAssocID="{28EF20F3-899C-41BC-AF69-573F716F9CA7}" presName="rootConnector" presStyleLbl="node2" presStyleIdx="0" presStyleCnt="7"/>
      <dgm:spPr/>
    </dgm:pt>
    <dgm:pt modelId="{5F69F281-9A24-40E7-8095-B34B03304EA7}" type="pres">
      <dgm:prSet presAssocID="{28EF20F3-899C-41BC-AF69-573F716F9CA7}" presName="hierChild4" presStyleCnt="0"/>
      <dgm:spPr/>
    </dgm:pt>
    <dgm:pt modelId="{E0856A82-27B8-4072-A7DF-72D35CB26450}" type="pres">
      <dgm:prSet presAssocID="{28EF20F3-899C-41BC-AF69-573F716F9CA7}" presName="hierChild5" presStyleCnt="0"/>
      <dgm:spPr/>
    </dgm:pt>
    <dgm:pt modelId="{C6F1E954-71C6-4022-86B5-4D6085CE69F0}" type="pres">
      <dgm:prSet presAssocID="{0817DBA0-8B72-4F9A-9D86-1AC29AEE1619}" presName="Name48" presStyleLbl="parChTrans1D2" presStyleIdx="1" presStyleCnt="7"/>
      <dgm:spPr/>
    </dgm:pt>
    <dgm:pt modelId="{A42852DE-8463-4F5F-8922-AFC65B2968A7}" type="pres">
      <dgm:prSet presAssocID="{A74FF41F-1F24-4F50-94A9-E09C08177381}" presName="hierRoot2" presStyleCnt="0">
        <dgm:presLayoutVars>
          <dgm:hierBranch val="init"/>
        </dgm:presLayoutVars>
      </dgm:prSet>
      <dgm:spPr/>
    </dgm:pt>
    <dgm:pt modelId="{2E8F2922-4963-447C-BB2A-FEC35B95EA3E}" type="pres">
      <dgm:prSet presAssocID="{A74FF41F-1F24-4F50-94A9-E09C08177381}" presName="rootComposite" presStyleCnt="0"/>
      <dgm:spPr/>
    </dgm:pt>
    <dgm:pt modelId="{A18AC584-8377-43B3-B629-1B5EB8C5563E}" type="pres">
      <dgm:prSet presAssocID="{A74FF41F-1F24-4F50-94A9-E09C08177381}" presName="rootText" presStyleLbl="node2" presStyleIdx="1" presStyleCnt="7">
        <dgm:presLayoutVars>
          <dgm:chPref val="3"/>
        </dgm:presLayoutVars>
      </dgm:prSet>
      <dgm:spPr/>
    </dgm:pt>
    <dgm:pt modelId="{AD50C96F-FB53-479E-A487-3A389279D333}" type="pres">
      <dgm:prSet presAssocID="{A74FF41F-1F24-4F50-94A9-E09C08177381}" presName="rootConnector" presStyleLbl="node2" presStyleIdx="1" presStyleCnt="7"/>
      <dgm:spPr/>
    </dgm:pt>
    <dgm:pt modelId="{8BF188C7-AF05-4F56-B786-567DC457BE8F}" type="pres">
      <dgm:prSet presAssocID="{A74FF41F-1F24-4F50-94A9-E09C08177381}" presName="hierChild4" presStyleCnt="0"/>
      <dgm:spPr/>
    </dgm:pt>
    <dgm:pt modelId="{A708E91F-5F78-4860-8BB8-3A76048C4251}" type="pres">
      <dgm:prSet presAssocID="{A74FF41F-1F24-4F50-94A9-E09C08177381}" presName="hierChild5" presStyleCnt="0"/>
      <dgm:spPr/>
    </dgm:pt>
    <dgm:pt modelId="{8F6BFA6B-0495-4109-92B8-17E7BF979E35}" type="pres">
      <dgm:prSet presAssocID="{D70DD273-E3FB-47C0-9829-B93C707519EB}" presName="Name48" presStyleLbl="parChTrans1D2" presStyleIdx="2" presStyleCnt="7"/>
      <dgm:spPr/>
    </dgm:pt>
    <dgm:pt modelId="{5835F53D-6E3A-48E2-8C7B-5D643A4D7CBD}" type="pres">
      <dgm:prSet presAssocID="{8D8E9166-68C1-41AA-8A50-B10D1333F02A}" presName="hierRoot2" presStyleCnt="0">
        <dgm:presLayoutVars>
          <dgm:hierBranch val="init"/>
        </dgm:presLayoutVars>
      </dgm:prSet>
      <dgm:spPr/>
    </dgm:pt>
    <dgm:pt modelId="{F5DB29EC-18DA-4B70-827D-48B46154D93F}" type="pres">
      <dgm:prSet presAssocID="{8D8E9166-68C1-41AA-8A50-B10D1333F02A}" presName="rootComposite" presStyleCnt="0"/>
      <dgm:spPr/>
    </dgm:pt>
    <dgm:pt modelId="{8004EDB2-F0A0-4184-A6D8-A882C9BD4E8B}" type="pres">
      <dgm:prSet presAssocID="{8D8E9166-68C1-41AA-8A50-B10D1333F02A}" presName="rootText" presStyleLbl="node2" presStyleIdx="2" presStyleCnt="7">
        <dgm:presLayoutVars>
          <dgm:chPref val="3"/>
        </dgm:presLayoutVars>
      </dgm:prSet>
      <dgm:spPr/>
    </dgm:pt>
    <dgm:pt modelId="{A226633F-D6DF-4E1A-B841-C0C357C701B0}" type="pres">
      <dgm:prSet presAssocID="{8D8E9166-68C1-41AA-8A50-B10D1333F02A}" presName="rootConnector" presStyleLbl="node2" presStyleIdx="2" presStyleCnt="7"/>
      <dgm:spPr/>
    </dgm:pt>
    <dgm:pt modelId="{E773647C-0DE1-4EAE-B0AD-98BE1DF982E9}" type="pres">
      <dgm:prSet presAssocID="{8D8E9166-68C1-41AA-8A50-B10D1333F02A}" presName="hierChild4" presStyleCnt="0"/>
      <dgm:spPr/>
    </dgm:pt>
    <dgm:pt modelId="{AB7A0318-1893-48A4-AD2B-BDA04D597F64}" type="pres">
      <dgm:prSet presAssocID="{8D8E9166-68C1-41AA-8A50-B10D1333F02A}" presName="hierChild5" presStyleCnt="0"/>
      <dgm:spPr/>
    </dgm:pt>
    <dgm:pt modelId="{1901F77B-6226-4F3A-AC05-AD9F12483DAF}" type="pres">
      <dgm:prSet presAssocID="{ECAED265-DC63-4689-93D0-CC8792CAE76D}" presName="Name48" presStyleLbl="parChTrans1D2" presStyleIdx="3" presStyleCnt="7"/>
      <dgm:spPr/>
    </dgm:pt>
    <dgm:pt modelId="{1200BB52-4B61-4C63-9C44-5A4CDC590E1F}" type="pres">
      <dgm:prSet presAssocID="{C87B959D-5763-476F-9C31-24B2C9AF5FE9}" presName="hierRoot2" presStyleCnt="0">
        <dgm:presLayoutVars>
          <dgm:hierBranch val="init"/>
        </dgm:presLayoutVars>
      </dgm:prSet>
      <dgm:spPr/>
    </dgm:pt>
    <dgm:pt modelId="{6705A8DB-5957-43FE-8E4A-76CA2D49F7C1}" type="pres">
      <dgm:prSet presAssocID="{C87B959D-5763-476F-9C31-24B2C9AF5FE9}" presName="rootComposite" presStyleCnt="0"/>
      <dgm:spPr/>
    </dgm:pt>
    <dgm:pt modelId="{724BA459-EA78-48B3-87F9-8331DA99B430}" type="pres">
      <dgm:prSet presAssocID="{C87B959D-5763-476F-9C31-24B2C9AF5FE9}" presName="rootText" presStyleLbl="node2" presStyleIdx="3" presStyleCnt="7">
        <dgm:presLayoutVars>
          <dgm:chPref val="3"/>
        </dgm:presLayoutVars>
      </dgm:prSet>
      <dgm:spPr/>
    </dgm:pt>
    <dgm:pt modelId="{77D85017-3974-4D9C-821E-118A73003820}" type="pres">
      <dgm:prSet presAssocID="{C87B959D-5763-476F-9C31-24B2C9AF5FE9}" presName="rootConnector" presStyleLbl="node2" presStyleIdx="3" presStyleCnt="7"/>
      <dgm:spPr/>
    </dgm:pt>
    <dgm:pt modelId="{6C1E0724-DD66-44AA-B7FC-39CFA404FB48}" type="pres">
      <dgm:prSet presAssocID="{C87B959D-5763-476F-9C31-24B2C9AF5FE9}" presName="hierChild4" presStyleCnt="0"/>
      <dgm:spPr/>
    </dgm:pt>
    <dgm:pt modelId="{F1BE7B3B-B84E-4065-AA53-B95494C23847}" type="pres">
      <dgm:prSet presAssocID="{C87B959D-5763-476F-9C31-24B2C9AF5FE9}" presName="hierChild5" presStyleCnt="0"/>
      <dgm:spPr/>
    </dgm:pt>
    <dgm:pt modelId="{BCEB4109-3905-4D10-A22F-DD5766CAF599}" type="pres">
      <dgm:prSet presAssocID="{5D45FE27-3255-4CC0-93EC-2468C0924130}" presName="Name48" presStyleLbl="parChTrans1D2" presStyleIdx="4" presStyleCnt="7"/>
      <dgm:spPr/>
    </dgm:pt>
    <dgm:pt modelId="{9FF5E52E-B192-4667-A933-BE8EA26823AC}" type="pres">
      <dgm:prSet presAssocID="{655664D1-00F7-425E-A385-772153F41FD7}" presName="hierRoot2" presStyleCnt="0">
        <dgm:presLayoutVars>
          <dgm:hierBranch val="init"/>
        </dgm:presLayoutVars>
      </dgm:prSet>
      <dgm:spPr/>
    </dgm:pt>
    <dgm:pt modelId="{1E2AB31F-FB2F-423E-B4A5-E0FEE1B974D7}" type="pres">
      <dgm:prSet presAssocID="{655664D1-00F7-425E-A385-772153F41FD7}" presName="rootComposite" presStyleCnt="0"/>
      <dgm:spPr/>
    </dgm:pt>
    <dgm:pt modelId="{834EFC13-10F5-42F7-BCB3-5C9AB34E0827}" type="pres">
      <dgm:prSet presAssocID="{655664D1-00F7-425E-A385-772153F41FD7}" presName="rootText" presStyleLbl="node2" presStyleIdx="4" presStyleCnt="7">
        <dgm:presLayoutVars>
          <dgm:chPref val="3"/>
        </dgm:presLayoutVars>
      </dgm:prSet>
      <dgm:spPr/>
    </dgm:pt>
    <dgm:pt modelId="{05F402D2-66EE-4DE5-BF69-F697929038AC}" type="pres">
      <dgm:prSet presAssocID="{655664D1-00F7-425E-A385-772153F41FD7}" presName="rootConnector" presStyleLbl="node2" presStyleIdx="4" presStyleCnt="7"/>
      <dgm:spPr/>
    </dgm:pt>
    <dgm:pt modelId="{90352DF9-7958-44C2-8E6E-B0AD30BEEAF0}" type="pres">
      <dgm:prSet presAssocID="{655664D1-00F7-425E-A385-772153F41FD7}" presName="hierChild4" presStyleCnt="0"/>
      <dgm:spPr/>
    </dgm:pt>
    <dgm:pt modelId="{BFA26308-28D7-4989-BA7F-87F5A292BA32}" type="pres">
      <dgm:prSet presAssocID="{655664D1-00F7-425E-A385-772153F41FD7}" presName="hierChild5" presStyleCnt="0"/>
      <dgm:spPr/>
    </dgm:pt>
    <dgm:pt modelId="{0A8A5DA8-6E05-4FFC-AD2B-E49090B7BF3F}" type="pres">
      <dgm:prSet presAssocID="{D9260C88-070F-4558-9CA2-F4C1270E81D5}" presName="Name48" presStyleLbl="parChTrans1D2" presStyleIdx="5" presStyleCnt="7"/>
      <dgm:spPr/>
    </dgm:pt>
    <dgm:pt modelId="{B2109CB7-0258-48C9-A907-31F50DED210F}" type="pres">
      <dgm:prSet presAssocID="{2AFB7925-F0FE-45D1-A720-F4662E83A04D}" presName="hierRoot2" presStyleCnt="0">
        <dgm:presLayoutVars>
          <dgm:hierBranch val="init"/>
        </dgm:presLayoutVars>
      </dgm:prSet>
      <dgm:spPr/>
    </dgm:pt>
    <dgm:pt modelId="{F8E1A684-D175-4246-B1BF-1179439068FF}" type="pres">
      <dgm:prSet presAssocID="{2AFB7925-F0FE-45D1-A720-F4662E83A04D}" presName="rootComposite" presStyleCnt="0"/>
      <dgm:spPr/>
    </dgm:pt>
    <dgm:pt modelId="{7B9D03AE-A19A-4607-806B-FD585C7A14FD}" type="pres">
      <dgm:prSet presAssocID="{2AFB7925-F0FE-45D1-A720-F4662E83A04D}" presName="rootText" presStyleLbl="node2" presStyleIdx="5" presStyleCnt="7">
        <dgm:presLayoutVars>
          <dgm:chPref val="3"/>
        </dgm:presLayoutVars>
      </dgm:prSet>
      <dgm:spPr/>
    </dgm:pt>
    <dgm:pt modelId="{74384E3F-8BA2-4802-962C-3343DC3FDD02}" type="pres">
      <dgm:prSet presAssocID="{2AFB7925-F0FE-45D1-A720-F4662E83A04D}" presName="rootConnector" presStyleLbl="node2" presStyleIdx="5" presStyleCnt="7"/>
      <dgm:spPr/>
    </dgm:pt>
    <dgm:pt modelId="{8D7509C1-BB06-4639-9863-73FE3F8DF08A}" type="pres">
      <dgm:prSet presAssocID="{2AFB7925-F0FE-45D1-A720-F4662E83A04D}" presName="hierChild4" presStyleCnt="0"/>
      <dgm:spPr/>
    </dgm:pt>
    <dgm:pt modelId="{DF3E7113-F1DB-4ED3-A906-8AA503E4F3BD}" type="pres">
      <dgm:prSet presAssocID="{2AFB7925-F0FE-45D1-A720-F4662E83A04D}" presName="hierChild5" presStyleCnt="0"/>
      <dgm:spPr/>
    </dgm:pt>
    <dgm:pt modelId="{CEF94218-4F29-42A0-8A27-00B83B516738}" type="pres">
      <dgm:prSet presAssocID="{15DC0547-9BC0-4A10-A02C-A4FF673302BE}" presName="Name48" presStyleLbl="parChTrans1D2" presStyleIdx="6" presStyleCnt="7"/>
      <dgm:spPr/>
    </dgm:pt>
    <dgm:pt modelId="{DAB04C2B-FEE7-4E5F-8F2F-F9C200B007DE}" type="pres">
      <dgm:prSet presAssocID="{7ED9A04A-5577-4AC2-B9A6-582CDC35CAF9}" presName="hierRoot2" presStyleCnt="0">
        <dgm:presLayoutVars>
          <dgm:hierBranch val="init"/>
        </dgm:presLayoutVars>
      </dgm:prSet>
      <dgm:spPr/>
    </dgm:pt>
    <dgm:pt modelId="{FA010042-CD3E-4BFC-9D06-251127D5227B}" type="pres">
      <dgm:prSet presAssocID="{7ED9A04A-5577-4AC2-B9A6-582CDC35CAF9}" presName="rootComposite" presStyleCnt="0"/>
      <dgm:spPr/>
    </dgm:pt>
    <dgm:pt modelId="{8933BE8E-4B08-4ED0-BF72-EA38BCADE671}" type="pres">
      <dgm:prSet presAssocID="{7ED9A04A-5577-4AC2-B9A6-582CDC35CAF9}" presName="rootText" presStyleLbl="node2" presStyleIdx="6" presStyleCnt="7">
        <dgm:presLayoutVars>
          <dgm:chPref val="3"/>
        </dgm:presLayoutVars>
      </dgm:prSet>
      <dgm:spPr/>
    </dgm:pt>
    <dgm:pt modelId="{DCFD4983-A104-4145-9199-9D678DF2FDB0}" type="pres">
      <dgm:prSet presAssocID="{7ED9A04A-5577-4AC2-B9A6-582CDC35CAF9}" presName="rootConnector" presStyleLbl="node2" presStyleIdx="6" presStyleCnt="7"/>
      <dgm:spPr/>
    </dgm:pt>
    <dgm:pt modelId="{6C4A9C65-770D-4808-A193-EFE5FFF49C31}" type="pres">
      <dgm:prSet presAssocID="{7ED9A04A-5577-4AC2-B9A6-582CDC35CAF9}" presName="hierChild4" presStyleCnt="0"/>
      <dgm:spPr/>
    </dgm:pt>
    <dgm:pt modelId="{E0CCDAA5-DB17-4988-A2ED-CF0929B83948}" type="pres">
      <dgm:prSet presAssocID="{7ED9A04A-5577-4AC2-B9A6-582CDC35CAF9}" presName="hierChild5" presStyleCnt="0"/>
      <dgm:spPr/>
    </dgm:pt>
    <dgm:pt modelId="{250A65E5-17A9-48D6-A713-72A7CF53485B}" type="pres">
      <dgm:prSet presAssocID="{EA2C6F09-6287-4F53-92F9-4C8207E5E8A2}" presName="hierChild3" presStyleCnt="0"/>
      <dgm:spPr/>
    </dgm:pt>
  </dgm:ptLst>
  <dgm:cxnLst>
    <dgm:cxn modelId="{7DDF7601-F00B-4CF8-96A1-66D0623E6508}" type="presOf" srcId="{ECAED265-DC63-4689-93D0-CC8792CAE76D}" destId="{1901F77B-6226-4F3A-AC05-AD9F12483DAF}" srcOrd="0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6E082E0D-5A42-45E5-83BB-558010318B8F}" type="presOf" srcId="{2AFB7925-F0FE-45D1-A720-F4662E83A04D}" destId="{7B9D03AE-A19A-4607-806B-FD585C7A14FD}" srcOrd="0" destOrd="0" presId="urn:microsoft.com/office/officeart/2005/8/layout/orgChart1"/>
    <dgm:cxn modelId="{3640F210-3968-421D-AA3C-189707717154}" type="presOf" srcId="{655664D1-00F7-425E-A385-772153F41FD7}" destId="{834EFC13-10F5-42F7-BCB3-5C9AB34E0827}" srcOrd="0" destOrd="0" presId="urn:microsoft.com/office/officeart/2005/8/layout/orgChart1"/>
    <dgm:cxn modelId="{25E3D33A-ADA2-442B-9638-C30A963E5AAE}" type="presOf" srcId="{5D45FE27-3255-4CC0-93EC-2468C0924130}" destId="{BCEB4109-3905-4D10-A22F-DD5766CAF599}" srcOrd="0" destOrd="0" presId="urn:microsoft.com/office/officeart/2005/8/layout/orgChart1"/>
    <dgm:cxn modelId="{6857FE60-1D65-45F2-B7A9-9CFFD2993704}" type="presOf" srcId="{28EF20F3-899C-41BC-AF69-573F716F9CA7}" destId="{E813BFC0-6050-45E6-A221-B81F4D61A453}" srcOrd="0" destOrd="0" presId="urn:microsoft.com/office/officeart/2005/8/layout/orgChart1"/>
    <dgm:cxn modelId="{8D9A1F47-849E-4401-9E20-05D5F0346DA9}" type="presOf" srcId="{C87B959D-5763-476F-9C31-24B2C9AF5FE9}" destId="{77D85017-3974-4D9C-821E-118A73003820}" srcOrd="1" destOrd="0" presId="urn:microsoft.com/office/officeart/2005/8/layout/orgChart1"/>
    <dgm:cxn modelId="{49912568-7949-4670-B257-39A955B7AE2C}" srcId="{16C4D868-E0DA-4FCB-A56B-324F16F2D64C}" destId="{EA2C6F09-6287-4F53-92F9-4C8207E5E8A2}" srcOrd="0" destOrd="0" parTransId="{F616C323-EEF4-40CB-BA7B-2FE73BC29FFC}" sibTransId="{9636C91C-08ED-4BF8-9369-170A18E2D4D2}"/>
    <dgm:cxn modelId="{425A496E-B3E6-475C-AE0C-933045616E7A}" srcId="{EA2C6F09-6287-4F53-92F9-4C8207E5E8A2}" destId="{A74FF41F-1F24-4F50-94A9-E09C08177381}" srcOrd="1" destOrd="0" parTransId="{0817DBA0-8B72-4F9A-9D86-1AC29AEE1619}" sibTransId="{A69EB518-EA7F-47F1-9EE3-E6EEAA45374F}"/>
    <dgm:cxn modelId="{4C1D686F-A495-4D8A-A8E1-0F00C3DC7F6B}" type="presOf" srcId="{A74FF41F-1F24-4F50-94A9-E09C08177381}" destId="{A18AC584-8377-43B3-B629-1B5EB8C5563E}" srcOrd="0" destOrd="0" presId="urn:microsoft.com/office/officeart/2005/8/layout/orgChart1"/>
    <dgm:cxn modelId="{151A0673-20D7-4418-AB04-BE158A688B73}" srcId="{EA2C6F09-6287-4F53-92F9-4C8207E5E8A2}" destId="{28EF20F3-899C-41BC-AF69-573F716F9CA7}" srcOrd="0" destOrd="0" parTransId="{57AB142F-349F-4358-81AC-EA05714D80E2}" sibTransId="{B7023FC0-A402-4B30-9FE7-3152F9DF798E}"/>
    <dgm:cxn modelId="{5FFA7F58-7CE2-42D3-9E47-F1920310EDA3}" type="presOf" srcId="{28EF20F3-899C-41BC-AF69-573F716F9CA7}" destId="{3AC841B8-4D6F-4589-AFA0-1FDA20BC26B8}" srcOrd="1" destOrd="0" presId="urn:microsoft.com/office/officeart/2005/8/layout/orgChart1"/>
    <dgm:cxn modelId="{5F496C7A-931F-44BF-9FBD-5B6FE1B98956}" type="presOf" srcId="{7ED9A04A-5577-4AC2-B9A6-582CDC35CAF9}" destId="{DCFD4983-A104-4145-9199-9D678DF2FDB0}" srcOrd="1" destOrd="0" presId="urn:microsoft.com/office/officeart/2005/8/layout/orgChart1"/>
    <dgm:cxn modelId="{E68F1A89-3794-4A9B-94E4-AF68B367A806}" type="presOf" srcId="{D70DD273-E3FB-47C0-9829-B93C707519EB}" destId="{8F6BFA6B-0495-4109-92B8-17E7BF979E35}" srcOrd="0" destOrd="0" presId="urn:microsoft.com/office/officeart/2005/8/layout/orgChart1"/>
    <dgm:cxn modelId="{77B7F88B-D34E-4174-95D9-8747821C085D}" srcId="{EA2C6F09-6287-4F53-92F9-4C8207E5E8A2}" destId="{655664D1-00F7-425E-A385-772153F41FD7}" srcOrd="4" destOrd="0" parTransId="{5D45FE27-3255-4CC0-93EC-2468C0924130}" sibTransId="{48284C3B-5321-4954-B233-70C85E731EBA}"/>
    <dgm:cxn modelId="{42472F91-81D4-4BA9-BB6B-2DD5FC761DEB}" type="presOf" srcId="{EA2C6F09-6287-4F53-92F9-4C8207E5E8A2}" destId="{94DABDC1-9B43-4E6D-9F13-43800BEBAAE9}" srcOrd="1" destOrd="0" presId="urn:microsoft.com/office/officeart/2005/8/layout/orgChart1"/>
    <dgm:cxn modelId="{6AA6299C-D640-40DC-AE05-3ED141CDC5F9}" type="presOf" srcId="{8D8E9166-68C1-41AA-8A50-B10D1333F02A}" destId="{A226633F-D6DF-4E1A-B841-C0C357C701B0}" srcOrd="1" destOrd="0" presId="urn:microsoft.com/office/officeart/2005/8/layout/orgChart1"/>
    <dgm:cxn modelId="{BBACD3A6-56ED-4547-9A7C-13A5EAA191DB}" type="presOf" srcId="{C87B959D-5763-476F-9C31-24B2C9AF5FE9}" destId="{724BA459-EA78-48B3-87F9-8331DA99B430}" srcOrd="0" destOrd="0" presId="urn:microsoft.com/office/officeart/2005/8/layout/orgChart1"/>
    <dgm:cxn modelId="{E23DACA7-6F6F-486F-BD91-2191AFA1BEF9}" type="presOf" srcId="{15DC0547-9BC0-4A10-A02C-A4FF673302BE}" destId="{CEF94218-4F29-42A0-8A27-00B83B516738}" srcOrd="0" destOrd="0" presId="urn:microsoft.com/office/officeart/2005/8/layout/orgChart1"/>
    <dgm:cxn modelId="{A2E183A8-E952-46F1-AE91-D3E47BE333AC}" type="presOf" srcId="{D9260C88-070F-4558-9CA2-F4C1270E81D5}" destId="{0A8A5DA8-6E05-4FFC-AD2B-E49090B7BF3F}" srcOrd="0" destOrd="0" presId="urn:microsoft.com/office/officeart/2005/8/layout/orgChart1"/>
    <dgm:cxn modelId="{540157C1-CF0C-4E9B-B351-B0020A5B6B0E}" type="presOf" srcId="{57AB142F-349F-4358-81AC-EA05714D80E2}" destId="{2FF8AC68-158B-4541-BD85-06030ED489A5}" srcOrd="0" destOrd="0" presId="urn:microsoft.com/office/officeart/2005/8/layout/orgChart1"/>
    <dgm:cxn modelId="{D60807C4-FBB5-4630-89AD-3F4023B7DF87}" type="presOf" srcId="{7ED9A04A-5577-4AC2-B9A6-582CDC35CAF9}" destId="{8933BE8E-4B08-4ED0-BF72-EA38BCADE671}" srcOrd="0" destOrd="0" presId="urn:microsoft.com/office/officeart/2005/8/layout/orgChart1"/>
    <dgm:cxn modelId="{2FAD9BC9-3B01-4B28-B45B-85FFD9CD71E5}" type="presOf" srcId="{655664D1-00F7-425E-A385-772153F41FD7}" destId="{05F402D2-66EE-4DE5-BF69-F697929038AC}" srcOrd="1" destOrd="0" presId="urn:microsoft.com/office/officeart/2005/8/layout/orgChart1"/>
    <dgm:cxn modelId="{8056D4DD-843F-41C6-AAE2-A04C8D8F248D}" type="presOf" srcId="{2AFB7925-F0FE-45D1-A720-F4662E83A04D}" destId="{74384E3F-8BA2-4802-962C-3343DC3FDD02}" srcOrd="1" destOrd="0" presId="urn:microsoft.com/office/officeart/2005/8/layout/orgChart1"/>
    <dgm:cxn modelId="{051DC7E2-A3F0-44FA-A5E2-3813B52B0715}" type="presOf" srcId="{8D8E9166-68C1-41AA-8A50-B10D1333F02A}" destId="{8004EDB2-F0A0-4184-A6D8-A882C9BD4E8B}" srcOrd="0" destOrd="0" presId="urn:microsoft.com/office/officeart/2005/8/layout/orgChart1"/>
    <dgm:cxn modelId="{3B9651E6-AD35-4D11-83B4-8C6AF0A384C9}" type="presOf" srcId="{EA2C6F09-6287-4F53-92F9-4C8207E5E8A2}" destId="{80487486-0998-4206-929A-D73521075DFD}" srcOrd="0" destOrd="0" presId="urn:microsoft.com/office/officeart/2005/8/layout/orgChart1"/>
    <dgm:cxn modelId="{678E7FE9-741C-4317-AF9C-AB85CDF97AD4}" type="presOf" srcId="{0817DBA0-8B72-4F9A-9D86-1AC29AEE1619}" destId="{C6F1E954-71C6-4022-86B5-4D6085CE69F0}" srcOrd="0" destOrd="0" presId="urn:microsoft.com/office/officeart/2005/8/layout/orgChart1"/>
    <dgm:cxn modelId="{0EBA8EE9-1AB9-4780-9F4D-74DEEDC67D1B}" srcId="{EA2C6F09-6287-4F53-92F9-4C8207E5E8A2}" destId="{2AFB7925-F0FE-45D1-A720-F4662E83A04D}" srcOrd="5" destOrd="0" parTransId="{D9260C88-070F-4558-9CA2-F4C1270E81D5}" sibTransId="{E35255FE-FD1A-4BE2-A8F1-38B79CC1BBD8}"/>
    <dgm:cxn modelId="{1FA14EEC-E755-4832-BF49-AE9B67757793}" srcId="{EA2C6F09-6287-4F53-92F9-4C8207E5E8A2}" destId="{8D8E9166-68C1-41AA-8A50-B10D1333F02A}" srcOrd="2" destOrd="0" parTransId="{D70DD273-E3FB-47C0-9829-B93C707519EB}" sibTransId="{BD422019-6BC8-4250-A85A-02562EFFECCF}"/>
    <dgm:cxn modelId="{038845F4-B004-44EB-9A3D-36B132F9C7C7}" srcId="{EA2C6F09-6287-4F53-92F9-4C8207E5E8A2}" destId="{7ED9A04A-5577-4AC2-B9A6-582CDC35CAF9}" srcOrd="6" destOrd="0" parTransId="{15DC0547-9BC0-4A10-A02C-A4FF673302BE}" sibTransId="{23A44825-A97C-4471-84BF-DEE062A38BBA}"/>
    <dgm:cxn modelId="{091056F6-6647-4856-B7B0-193B14267E69}" srcId="{EA2C6F09-6287-4F53-92F9-4C8207E5E8A2}" destId="{C87B959D-5763-476F-9C31-24B2C9AF5FE9}" srcOrd="3" destOrd="0" parTransId="{ECAED265-DC63-4689-93D0-CC8792CAE76D}" sibTransId="{2F53469A-DA01-4425-B3D6-754E30FE3D63}"/>
    <dgm:cxn modelId="{FD61A1FE-9B5E-4D71-A01B-AB42C46A2F7C}" type="presOf" srcId="{A74FF41F-1F24-4F50-94A9-E09C08177381}" destId="{AD50C96F-FB53-479E-A487-3A389279D333}" srcOrd="1" destOrd="0" presId="urn:microsoft.com/office/officeart/2005/8/layout/orgChart1"/>
    <dgm:cxn modelId="{8432625B-F5E2-4261-BF8C-3DA1EC7FC33A}" type="presParOf" srcId="{EC9D75CF-9F07-44D3-86FD-FF79B33ECBF0}" destId="{DA9ACABB-8120-4A7B-887D-AFBDD777D214}" srcOrd="0" destOrd="0" presId="urn:microsoft.com/office/officeart/2005/8/layout/orgChart1"/>
    <dgm:cxn modelId="{28303449-86A3-4ACD-AAC2-29E586ABB53A}" type="presParOf" srcId="{DA9ACABB-8120-4A7B-887D-AFBDD777D214}" destId="{4BDB05F2-2178-4970-8D5E-5E8738CCF1C8}" srcOrd="0" destOrd="0" presId="urn:microsoft.com/office/officeart/2005/8/layout/orgChart1"/>
    <dgm:cxn modelId="{AF515174-0EC6-496D-BDF1-DB0D831BE244}" type="presParOf" srcId="{4BDB05F2-2178-4970-8D5E-5E8738CCF1C8}" destId="{80487486-0998-4206-929A-D73521075DFD}" srcOrd="0" destOrd="0" presId="urn:microsoft.com/office/officeart/2005/8/layout/orgChart1"/>
    <dgm:cxn modelId="{9308F413-063F-4B96-9405-CDD1509DE1F8}" type="presParOf" srcId="{4BDB05F2-2178-4970-8D5E-5E8738CCF1C8}" destId="{94DABDC1-9B43-4E6D-9F13-43800BEBAAE9}" srcOrd="1" destOrd="0" presId="urn:microsoft.com/office/officeart/2005/8/layout/orgChart1"/>
    <dgm:cxn modelId="{58D61BFB-3E41-4C3D-B3FF-384B044EF69E}" type="presParOf" srcId="{DA9ACABB-8120-4A7B-887D-AFBDD777D214}" destId="{AC64EC98-A720-4012-AB6C-9AAC020565BA}" srcOrd="1" destOrd="0" presId="urn:microsoft.com/office/officeart/2005/8/layout/orgChart1"/>
    <dgm:cxn modelId="{3FFBCE9B-3F33-4B65-B16E-BD600AA7DCFF}" type="presParOf" srcId="{AC64EC98-A720-4012-AB6C-9AAC020565BA}" destId="{2FF8AC68-158B-4541-BD85-06030ED489A5}" srcOrd="0" destOrd="0" presId="urn:microsoft.com/office/officeart/2005/8/layout/orgChart1"/>
    <dgm:cxn modelId="{43D32B0C-E867-465E-9338-0F044B65CFBC}" type="presParOf" srcId="{AC64EC98-A720-4012-AB6C-9AAC020565BA}" destId="{6F7D771A-D26A-4618-9A2B-9B2150AC36AC}" srcOrd="1" destOrd="0" presId="urn:microsoft.com/office/officeart/2005/8/layout/orgChart1"/>
    <dgm:cxn modelId="{5E9B450C-4DFA-4124-8F3E-E1FA39E9D65B}" type="presParOf" srcId="{6F7D771A-D26A-4618-9A2B-9B2150AC36AC}" destId="{0C0AF5FA-F583-43ED-AFC4-2C20547AAC4C}" srcOrd="0" destOrd="0" presId="urn:microsoft.com/office/officeart/2005/8/layout/orgChart1"/>
    <dgm:cxn modelId="{731FB0E9-F16A-42D0-BDF3-C00F0E7D8761}" type="presParOf" srcId="{0C0AF5FA-F583-43ED-AFC4-2C20547AAC4C}" destId="{E813BFC0-6050-45E6-A221-B81F4D61A453}" srcOrd="0" destOrd="0" presId="urn:microsoft.com/office/officeart/2005/8/layout/orgChart1"/>
    <dgm:cxn modelId="{D96389E9-5B2B-4E5B-AB93-01BB0ABF5EA4}" type="presParOf" srcId="{0C0AF5FA-F583-43ED-AFC4-2C20547AAC4C}" destId="{3AC841B8-4D6F-4589-AFA0-1FDA20BC26B8}" srcOrd="1" destOrd="0" presId="urn:microsoft.com/office/officeart/2005/8/layout/orgChart1"/>
    <dgm:cxn modelId="{2E0BE292-612D-4F72-9312-A98F642EB375}" type="presParOf" srcId="{6F7D771A-D26A-4618-9A2B-9B2150AC36AC}" destId="{5F69F281-9A24-40E7-8095-B34B03304EA7}" srcOrd="1" destOrd="0" presId="urn:microsoft.com/office/officeart/2005/8/layout/orgChart1"/>
    <dgm:cxn modelId="{4833608F-EB66-469B-8EB3-C0980387DE2B}" type="presParOf" srcId="{6F7D771A-D26A-4618-9A2B-9B2150AC36AC}" destId="{E0856A82-27B8-4072-A7DF-72D35CB26450}" srcOrd="2" destOrd="0" presId="urn:microsoft.com/office/officeart/2005/8/layout/orgChart1"/>
    <dgm:cxn modelId="{E4556B85-9C46-4D56-A9A1-1637265B03E4}" type="presParOf" srcId="{AC64EC98-A720-4012-AB6C-9AAC020565BA}" destId="{C6F1E954-71C6-4022-86B5-4D6085CE69F0}" srcOrd="2" destOrd="0" presId="urn:microsoft.com/office/officeart/2005/8/layout/orgChart1"/>
    <dgm:cxn modelId="{A700117E-9EBC-480E-B0A5-2CD73157D929}" type="presParOf" srcId="{AC64EC98-A720-4012-AB6C-9AAC020565BA}" destId="{A42852DE-8463-4F5F-8922-AFC65B2968A7}" srcOrd="3" destOrd="0" presId="urn:microsoft.com/office/officeart/2005/8/layout/orgChart1"/>
    <dgm:cxn modelId="{E601AEBE-7F89-4B07-90B8-58DF011A0BAC}" type="presParOf" srcId="{A42852DE-8463-4F5F-8922-AFC65B2968A7}" destId="{2E8F2922-4963-447C-BB2A-FEC35B95EA3E}" srcOrd="0" destOrd="0" presId="urn:microsoft.com/office/officeart/2005/8/layout/orgChart1"/>
    <dgm:cxn modelId="{BC5D0036-16C9-40B2-82BC-7BC0B60A6B7C}" type="presParOf" srcId="{2E8F2922-4963-447C-BB2A-FEC35B95EA3E}" destId="{A18AC584-8377-43B3-B629-1B5EB8C5563E}" srcOrd="0" destOrd="0" presId="urn:microsoft.com/office/officeart/2005/8/layout/orgChart1"/>
    <dgm:cxn modelId="{EFB5CC2D-1DD7-4BC2-8CDF-0C60FC27060C}" type="presParOf" srcId="{2E8F2922-4963-447C-BB2A-FEC35B95EA3E}" destId="{AD50C96F-FB53-479E-A487-3A389279D333}" srcOrd="1" destOrd="0" presId="urn:microsoft.com/office/officeart/2005/8/layout/orgChart1"/>
    <dgm:cxn modelId="{56E20F15-5B30-4F74-ACF8-A9E892122A98}" type="presParOf" srcId="{A42852DE-8463-4F5F-8922-AFC65B2968A7}" destId="{8BF188C7-AF05-4F56-B786-567DC457BE8F}" srcOrd="1" destOrd="0" presId="urn:microsoft.com/office/officeart/2005/8/layout/orgChart1"/>
    <dgm:cxn modelId="{79B202FC-3143-4F1C-8DE7-F591B40EFCD0}" type="presParOf" srcId="{A42852DE-8463-4F5F-8922-AFC65B2968A7}" destId="{A708E91F-5F78-4860-8BB8-3A76048C4251}" srcOrd="2" destOrd="0" presId="urn:microsoft.com/office/officeart/2005/8/layout/orgChart1"/>
    <dgm:cxn modelId="{4AFB87CD-2324-4F00-A748-D94BACECBAFC}" type="presParOf" srcId="{AC64EC98-A720-4012-AB6C-9AAC020565BA}" destId="{8F6BFA6B-0495-4109-92B8-17E7BF979E35}" srcOrd="4" destOrd="0" presId="urn:microsoft.com/office/officeart/2005/8/layout/orgChart1"/>
    <dgm:cxn modelId="{17E49AB1-D323-4B38-A94E-050CB6EF6309}" type="presParOf" srcId="{AC64EC98-A720-4012-AB6C-9AAC020565BA}" destId="{5835F53D-6E3A-48E2-8C7B-5D643A4D7CBD}" srcOrd="5" destOrd="0" presId="urn:microsoft.com/office/officeart/2005/8/layout/orgChart1"/>
    <dgm:cxn modelId="{35B5EA15-F462-40FD-9894-DFFF84EC49B5}" type="presParOf" srcId="{5835F53D-6E3A-48E2-8C7B-5D643A4D7CBD}" destId="{F5DB29EC-18DA-4B70-827D-48B46154D93F}" srcOrd="0" destOrd="0" presId="urn:microsoft.com/office/officeart/2005/8/layout/orgChart1"/>
    <dgm:cxn modelId="{94EE7E01-0DB3-4787-B168-108F21BC3687}" type="presParOf" srcId="{F5DB29EC-18DA-4B70-827D-48B46154D93F}" destId="{8004EDB2-F0A0-4184-A6D8-A882C9BD4E8B}" srcOrd="0" destOrd="0" presId="urn:microsoft.com/office/officeart/2005/8/layout/orgChart1"/>
    <dgm:cxn modelId="{8A758588-A429-4479-9615-7935F2D48DC6}" type="presParOf" srcId="{F5DB29EC-18DA-4B70-827D-48B46154D93F}" destId="{A226633F-D6DF-4E1A-B841-C0C357C701B0}" srcOrd="1" destOrd="0" presId="urn:microsoft.com/office/officeart/2005/8/layout/orgChart1"/>
    <dgm:cxn modelId="{E40A101F-9456-4CEF-BFFF-546BF1F9B608}" type="presParOf" srcId="{5835F53D-6E3A-48E2-8C7B-5D643A4D7CBD}" destId="{E773647C-0DE1-4EAE-B0AD-98BE1DF982E9}" srcOrd="1" destOrd="0" presId="urn:microsoft.com/office/officeart/2005/8/layout/orgChart1"/>
    <dgm:cxn modelId="{75805726-FE35-483A-9105-4F82346FD66D}" type="presParOf" srcId="{5835F53D-6E3A-48E2-8C7B-5D643A4D7CBD}" destId="{AB7A0318-1893-48A4-AD2B-BDA04D597F64}" srcOrd="2" destOrd="0" presId="urn:microsoft.com/office/officeart/2005/8/layout/orgChart1"/>
    <dgm:cxn modelId="{58CE3358-D7FB-453F-9E53-249A108DCEA2}" type="presParOf" srcId="{AC64EC98-A720-4012-AB6C-9AAC020565BA}" destId="{1901F77B-6226-4F3A-AC05-AD9F12483DAF}" srcOrd="6" destOrd="0" presId="urn:microsoft.com/office/officeart/2005/8/layout/orgChart1"/>
    <dgm:cxn modelId="{05B85745-51A7-46FD-8E34-007B803B88E3}" type="presParOf" srcId="{AC64EC98-A720-4012-AB6C-9AAC020565BA}" destId="{1200BB52-4B61-4C63-9C44-5A4CDC590E1F}" srcOrd="7" destOrd="0" presId="urn:microsoft.com/office/officeart/2005/8/layout/orgChart1"/>
    <dgm:cxn modelId="{5C731D06-74CF-4B10-B4F0-F5884C921BBE}" type="presParOf" srcId="{1200BB52-4B61-4C63-9C44-5A4CDC590E1F}" destId="{6705A8DB-5957-43FE-8E4A-76CA2D49F7C1}" srcOrd="0" destOrd="0" presId="urn:microsoft.com/office/officeart/2005/8/layout/orgChart1"/>
    <dgm:cxn modelId="{A97B39C3-3B36-49A2-A308-73A2AE486C0E}" type="presParOf" srcId="{6705A8DB-5957-43FE-8E4A-76CA2D49F7C1}" destId="{724BA459-EA78-48B3-87F9-8331DA99B430}" srcOrd="0" destOrd="0" presId="urn:microsoft.com/office/officeart/2005/8/layout/orgChart1"/>
    <dgm:cxn modelId="{3842F833-B37F-47AD-8AA7-881D730BCE64}" type="presParOf" srcId="{6705A8DB-5957-43FE-8E4A-76CA2D49F7C1}" destId="{77D85017-3974-4D9C-821E-118A73003820}" srcOrd="1" destOrd="0" presId="urn:microsoft.com/office/officeart/2005/8/layout/orgChart1"/>
    <dgm:cxn modelId="{3BABAC73-44ED-4C6A-B0B7-A420C216A5CD}" type="presParOf" srcId="{1200BB52-4B61-4C63-9C44-5A4CDC590E1F}" destId="{6C1E0724-DD66-44AA-B7FC-39CFA404FB48}" srcOrd="1" destOrd="0" presId="urn:microsoft.com/office/officeart/2005/8/layout/orgChart1"/>
    <dgm:cxn modelId="{1681A84D-9176-4B49-BA2E-DA096A88F64B}" type="presParOf" srcId="{1200BB52-4B61-4C63-9C44-5A4CDC590E1F}" destId="{F1BE7B3B-B84E-4065-AA53-B95494C23847}" srcOrd="2" destOrd="0" presId="urn:microsoft.com/office/officeart/2005/8/layout/orgChart1"/>
    <dgm:cxn modelId="{7B61C715-4A8B-4336-9565-EF317D9E435A}" type="presParOf" srcId="{AC64EC98-A720-4012-AB6C-9AAC020565BA}" destId="{BCEB4109-3905-4D10-A22F-DD5766CAF599}" srcOrd="8" destOrd="0" presId="urn:microsoft.com/office/officeart/2005/8/layout/orgChart1"/>
    <dgm:cxn modelId="{0C9646DE-2B3E-483F-89E5-053D01931C3A}" type="presParOf" srcId="{AC64EC98-A720-4012-AB6C-9AAC020565BA}" destId="{9FF5E52E-B192-4667-A933-BE8EA26823AC}" srcOrd="9" destOrd="0" presId="urn:microsoft.com/office/officeart/2005/8/layout/orgChart1"/>
    <dgm:cxn modelId="{03BD3A5E-BC1B-497E-BE29-25CD85B71FC0}" type="presParOf" srcId="{9FF5E52E-B192-4667-A933-BE8EA26823AC}" destId="{1E2AB31F-FB2F-423E-B4A5-E0FEE1B974D7}" srcOrd="0" destOrd="0" presId="urn:microsoft.com/office/officeart/2005/8/layout/orgChart1"/>
    <dgm:cxn modelId="{85E7089E-172D-4877-942F-80ABC1C51A67}" type="presParOf" srcId="{1E2AB31F-FB2F-423E-B4A5-E0FEE1B974D7}" destId="{834EFC13-10F5-42F7-BCB3-5C9AB34E0827}" srcOrd="0" destOrd="0" presId="urn:microsoft.com/office/officeart/2005/8/layout/orgChart1"/>
    <dgm:cxn modelId="{F01694C6-338C-4521-940F-00232043EFD0}" type="presParOf" srcId="{1E2AB31F-FB2F-423E-B4A5-E0FEE1B974D7}" destId="{05F402D2-66EE-4DE5-BF69-F697929038AC}" srcOrd="1" destOrd="0" presId="urn:microsoft.com/office/officeart/2005/8/layout/orgChart1"/>
    <dgm:cxn modelId="{DFBFDD93-1719-40FF-B7DB-5E01E60FB0EA}" type="presParOf" srcId="{9FF5E52E-B192-4667-A933-BE8EA26823AC}" destId="{90352DF9-7958-44C2-8E6E-B0AD30BEEAF0}" srcOrd="1" destOrd="0" presId="urn:microsoft.com/office/officeart/2005/8/layout/orgChart1"/>
    <dgm:cxn modelId="{A190700E-BFF9-4D6D-944F-AA05E6B69C01}" type="presParOf" srcId="{9FF5E52E-B192-4667-A933-BE8EA26823AC}" destId="{BFA26308-28D7-4989-BA7F-87F5A292BA32}" srcOrd="2" destOrd="0" presId="urn:microsoft.com/office/officeart/2005/8/layout/orgChart1"/>
    <dgm:cxn modelId="{21B9023B-2FF2-4AED-877B-8EB16E7B6571}" type="presParOf" srcId="{AC64EC98-A720-4012-AB6C-9AAC020565BA}" destId="{0A8A5DA8-6E05-4FFC-AD2B-E49090B7BF3F}" srcOrd="10" destOrd="0" presId="urn:microsoft.com/office/officeart/2005/8/layout/orgChart1"/>
    <dgm:cxn modelId="{FE5524AA-ADAC-4466-8A45-0CA3EF1BE0AD}" type="presParOf" srcId="{AC64EC98-A720-4012-AB6C-9AAC020565BA}" destId="{B2109CB7-0258-48C9-A907-31F50DED210F}" srcOrd="11" destOrd="0" presId="urn:microsoft.com/office/officeart/2005/8/layout/orgChart1"/>
    <dgm:cxn modelId="{685D8726-E710-4E6B-997A-F89AD3B01C2F}" type="presParOf" srcId="{B2109CB7-0258-48C9-A907-31F50DED210F}" destId="{F8E1A684-D175-4246-B1BF-1179439068FF}" srcOrd="0" destOrd="0" presId="urn:microsoft.com/office/officeart/2005/8/layout/orgChart1"/>
    <dgm:cxn modelId="{439C4E7E-8540-49AA-A895-2EDDFCCD1BAB}" type="presParOf" srcId="{F8E1A684-D175-4246-B1BF-1179439068FF}" destId="{7B9D03AE-A19A-4607-806B-FD585C7A14FD}" srcOrd="0" destOrd="0" presId="urn:microsoft.com/office/officeart/2005/8/layout/orgChart1"/>
    <dgm:cxn modelId="{72A76638-6780-495B-951B-731325B5715F}" type="presParOf" srcId="{F8E1A684-D175-4246-B1BF-1179439068FF}" destId="{74384E3F-8BA2-4802-962C-3343DC3FDD02}" srcOrd="1" destOrd="0" presId="urn:microsoft.com/office/officeart/2005/8/layout/orgChart1"/>
    <dgm:cxn modelId="{9D6FAEF0-6F19-4495-B6F6-54CDB33AC995}" type="presParOf" srcId="{B2109CB7-0258-48C9-A907-31F50DED210F}" destId="{8D7509C1-BB06-4639-9863-73FE3F8DF08A}" srcOrd="1" destOrd="0" presId="urn:microsoft.com/office/officeart/2005/8/layout/orgChart1"/>
    <dgm:cxn modelId="{0C44DD19-5C2E-4463-ABC1-AD9BEBC41F5C}" type="presParOf" srcId="{B2109CB7-0258-48C9-A907-31F50DED210F}" destId="{DF3E7113-F1DB-4ED3-A906-8AA503E4F3BD}" srcOrd="2" destOrd="0" presId="urn:microsoft.com/office/officeart/2005/8/layout/orgChart1"/>
    <dgm:cxn modelId="{E91BEC93-2A06-421E-86B0-1E9B855C4A7C}" type="presParOf" srcId="{AC64EC98-A720-4012-AB6C-9AAC020565BA}" destId="{CEF94218-4F29-42A0-8A27-00B83B516738}" srcOrd="12" destOrd="0" presId="urn:microsoft.com/office/officeart/2005/8/layout/orgChart1"/>
    <dgm:cxn modelId="{8997AC7D-F5C2-4DBE-831F-66CECB0FEC01}" type="presParOf" srcId="{AC64EC98-A720-4012-AB6C-9AAC020565BA}" destId="{DAB04C2B-FEE7-4E5F-8F2F-F9C200B007DE}" srcOrd="13" destOrd="0" presId="urn:microsoft.com/office/officeart/2005/8/layout/orgChart1"/>
    <dgm:cxn modelId="{3C33EAC1-C334-4AB2-B30E-433A48A899A8}" type="presParOf" srcId="{DAB04C2B-FEE7-4E5F-8F2F-F9C200B007DE}" destId="{FA010042-CD3E-4BFC-9D06-251127D5227B}" srcOrd="0" destOrd="0" presId="urn:microsoft.com/office/officeart/2005/8/layout/orgChart1"/>
    <dgm:cxn modelId="{B1F0DB4F-EA3A-4D6C-8366-49E24368C0CA}" type="presParOf" srcId="{FA010042-CD3E-4BFC-9D06-251127D5227B}" destId="{8933BE8E-4B08-4ED0-BF72-EA38BCADE671}" srcOrd="0" destOrd="0" presId="urn:microsoft.com/office/officeart/2005/8/layout/orgChart1"/>
    <dgm:cxn modelId="{AC68ECF1-45A2-4053-BF8C-B202300033B3}" type="presParOf" srcId="{FA010042-CD3E-4BFC-9D06-251127D5227B}" destId="{DCFD4983-A104-4145-9199-9D678DF2FDB0}" srcOrd="1" destOrd="0" presId="urn:microsoft.com/office/officeart/2005/8/layout/orgChart1"/>
    <dgm:cxn modelId="{D020EA83-18FE-44F0-8C6C-49C43378AF25}" type="presParOf" srcId="{DAB04C2B-FEE7-4E5F-8F2F-F9C200B007DE}" destId="{6C4A9C65-770D-4808-A193-EFE5FFF49C31}" srcOrd="1" destOrd="0" presId="urn:microsoft.com/office/officeart/2005/8/layout/orgChart1"/>
    <dgm:cxn modelId="{D13C8DB6-B7B4-4071-A698-DC09DF80E9B5}" type="presParOf" srcId="{DAB04C2B-FEE7-4E5F-8F2F-F9C200B007DE}" destId="{E0CCDAA5-DB17-4988-A2ED-CF0929B83948}" srcOrd="2" destOrd="0" presId="urn:microsoft.com/office/officeart/2005/8/layout/orgChart1"/>
    <dgm:cxn modelId="{2C3D31D2-E498-4F98-8650-DDE4191FDE02}" type="presParOf" srcId="{DA9ACABB-8120-4A7B-887D-AFBDD777D214}" destId="{250A65E5-17A9-48D6-A713-72A7CF53485B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US" sz="1400" b="1"/>
            <a:t>Core Flow (</a:t>
          </a:r>
          <a:r>
            <a:rPr lang="en-US" sz="1400" b="1" err="1"/>
            <a:t>CFL</a:t>
          </a:r>
          <a:r>
            <a:rPr lang="en-US" sz="1400" b="1"/>
            <a:t>)</a:t>
          </a:r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/>
            <a:t>T-TRA-CFL-M-001-Standard Transit Procedure (overview)</a:t>
          </a:r>
          <a:endParaRPr lang="en-US" sz="120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21816" custScaleY="20291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1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1" custScaleX="23182" custScaleY="28009" custLinFactNeighborX="4167" custLinFactNeighborY="-28423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1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 b="0" dirty="0"/>
            <a:t>Specific Scenarios at Office of Departure (DEP)</a:t>
          </a:r>
          <a:endParaRPr lang="en-US" sz="1400" b="0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000" dirty="0"/>
            <a:t>TRA-DEP-A-001-Simplified procedure at departure</a:t>
          </a:r>
          <a:endParaRPr lang="en-US" sz="1000" dirty="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DC5DA02B-48F6-43DC-95FF-E2A498413E64}">
      <dgm:prSet custT="1"/>
      <dgm:spPr/>
      <dgm:t>
        <a:bodyPr/>
        <a:lstStyle/>
        <a:p>
          <a:r>
            <a:rPr lang="en-GB" sz="1000" dirty="0"/>
            <a:t>T-TRA-DEP-A-002-Correction of the pre-lodged declaration prior to presentation of goods</a:t>
          </a:r>
          <a:endParaRPr lang="en-US" sz="1000" dirty="0">
            <a:solidFill>
              <a:schemeClr val="tx1"/>
            </a:solidFill>
          </a:endParaRPr>
        </a:p>
      </dgm:t>
    </dgm:pt>
    <dgm:pt modelId="{191DA4BC-F813-432C-AF59-A0971CE8081B}" type="parTrans" cxnId="{BEAB56C0-ED00-4C01-99F6-D75A2F4A02BF}">
      <dgm:prSet/>
      <dgm:spPr/>
      <dgm:t>
        <a:bodyPr/>
        <a:lstStyle/>
        <a:p>
          <a:endParaRPr lang="en-US"/>
        </a:p>
      </dgm:t>
    </dgm:pt>
    <dgm:pt modelId="{1566620C-5B1A-469D-AAF2-8B6C06B4F14C}" type="sibTrans" cxnId="{BEAB56C0-ED00-4C01-99F6-D75A2F4A02BF}">
      <dgm:prSet/>
      <dgm:spPr/>
      <dgm:t>
        <a:bodyPr/>
        <a:lstStyle/>
        <a:p>
          <a:endParaRPr lang="en-US"/>
        </a:p>
      </dgm:t>
    </dgm:pt>
    <dgm:pt modelId="{C427299F-BAB8-44A1-96B6-F959E7605F61}">
      <dgm:prSet custT="1"/>
      <dgm:spPr/>
      <dgm:t>
        <a:bodyPr/>
        <a:lstStyle/>
        <a:p>
          <a:r>
            <a:rPr lang="en-GB" sz="1000" dirty="0"/>
            <a:t>T-TRA-DEP-E-005-Cancellation of the pre-lodged declaration prior to presentation of goods</a:t>
          </a:r>
          <a:endParaRPr lang="en-US" sz="1000" dirty="0"/>
        </a:p>
      </dgm:t>
    </dgm:pt>
    <dgm:pt modelId="{FADF2AD0-49BE-487E-993D-25EA205EE8C3}" type="parTrans" cxnId="{7FD3FD70-C2A5-4A62-9C95-C6F5836C7387}">
      <dgm:prSet/>
      <dgm:spPr/>
      <dgm:t>
        <a:bodyPr/>
        <a:lstStyle/>
        <a:p>
          <a:endParaRPr lang="en-US"/>
        </a:p>
      </dgm:t>
    </dgm:pt>
    <dgm:pt modelId="{6DEF5A5B-3F6D-4C05-900A-794F5B9AFEC4}" type="sibTrans" cxnId="{7FD3FD70-C2A5-4A62-9C95-C6F5836C7387}">
      <dgm:prSet/>
      <dgm:spPr/>
      <dgm:t>
        <a:bodyPr/>
        <a:lstStyle/>
        <a:p>
          <a:endParaRPr lang="en-US"/>
        </a:p>
      </dgm:t>
    </dgm:pt>
    <dgm:pt modelId="{17304DD2-227D-48D2-9115-7A81A97512C6}">
      <dgm:prSet custT="1"/>
      <dgm:spPr/>
      <dgm:t>
        <a:bodyPr/>
        <a:lstStyle/>
        <a:p>
          <a:r>
            <a:rPr lang="en-GB" sz="1000" dirty="0"/>
            <a:t>T-TRA-DEP-M-006-Control by Office of Departure with release for transit</a:t>
          </a:r>
          <a:endParaRPr lang="en-US" sz="1000" dirty="0"/>
        </a:p>
      </dgm:t>
    </dgm:pt>
    <dgm:pt modelId="{34EE6082-D2E7-4A70-8A20-B367EB8F5730}" type="parTrans" cxnId="{0C68D49E-FD18-4BF2-B4A7-FCF841BDD5C7}">
      <dgm:prSet/>
      <dgm:spPr/>
      <dgm:t>
        <a:bodyPr/>
        <a:lstStyle/>
        <a:p>
          <a:endParaRPr lang="en-US"/>
        </a:p>
      </dgm:t>
    </dgm:pt>
    <dgm:pt modelId="{7FFCC44D-64E1-4BB8-905B-885177B9B4E5}" type="sibTrans" cxnId="{0C68D49E-FD18-4BF2-B4A7-FCF841BDD5C7}">
      <dgm:prSet/>
      <dgm:spPr/>
      <dgm:t>
        <a:bodyPr/>
        <a:lstStyle/>
        <a:p>
          <a:endParaRPr lang="en-US"/>
        </a:p>
      </dgm:t>
    </dgm:pt>
    <dgm:pt modelId="{89A805EF-3355-4A49-B84E-74E89EA380A4}">
      <dgm:prSet custT="1"/>
      <dgm:spPr/>
      <dgm:t>
        <a:bodyPr/>
        <a:lstStyle/>
        <a:p>
          <a:r>
            <a:rPr lang="en-GB" sz="1000" dirty="0"/>
            <a:t>T-TRA-DEP-A-007-Positive release request with release for transit</a:t>
          </a:r>
          <a:endParaRPr lang="en-US" sz="1000" dirty="0"/>
        </a:p>
      </dgm:t>
    </dgm:pt>
    <dgm:pt modelId="{5FBC7D4F-20C9-48DF-BFFF-BB001E2CD44F}" type="parTrans" cxnId="{F72B9D1A-5762-4E67-A1B2-9112173FC911}">
      <dgm:prSet/>
      <dgm:spPr/>
      <dgm:t>
        <a:bodyPr/>
        <a:lstStyle/>
        <a:p>
          <a:endParaRPr lang="en-US"/>
        </a:p>
      </dgm:t>
    </dgm:pt>
    <dgm:pt modelId="{55E2CA3D-42BC-4529-B691-65635F0808A0}" type="sibTrans" cxnId="{F72B9D1A-5762-4E67-A1B2-9112173FC911}">
      <dgm:prSet/>
      <dgm:spPr/>
      <dgm:t>
        <a:bodyPr/>
        <a:lstStyle/>
        <a:p>
          <a:endParaRPr lang="en-US"/>
        </a:p>
      </dgm:t>
    </dgm:pt>
    <dgm:pt modelId="{1080627D-61C7-4A07-B71F-2E13C0A8A5AC}">
      <dgm:prSet custT="1"/>
      <dgm:spPr/>
      <dgm:t>
        <a:bodyPr/>
        <a:lstStyle/>
        <a:p>
          <a:r>
            <a:rPr lang="en-US" sz="1000" dirty="0"/>
            <a:t>T</a:t>
          </a:r>
          <a:r>
            <a:rPr lang="en-GB" sz="1000" dirty="0"/>
            <a:t>-TRA-DEP-</a:t>
          </a:r>
          <a:r>
            <a:rPr lang="lt-LT" sz="1000" dirty="0"/>
            <a:t>A</a:t>
          </a:r>
          <a:r>
            <a:rPr lang="en-GB" sz="1000" dirty="0"/>
            <a:t>-003-Transit presentation notification valid</a:t>
          </a:r>
          <a:endParaRPr lang="en-US" sz="1000" dirty="0">
            <a:solidFill>
              <a:schemeClr val="tx1"/>
            </a:solidFill>
          </a:endParaRPr>
        </a:p>
      </dgm:t>
    </dgm:pt>
    <dgm:pt modelId="{4F0226EF-E222-49F5-BB07-B5DA10E4E2AB}" type="parTrans" cxnId="{017D87F5-FF4C-4562-9177-54D83099507B}">
      <dgm:prSet/>
      <dgm:spPr/>
      <dgm:t>
        <a:bodyPr/>
        <a:lstStyle/>
        <a:p>
          <a:endParaRPr lang="en-GB"/>
        </a:p>
      </dgm:t>
    </dgm:pt>
    <dgm:pt modelId="{F4F1E7A1-26B5-49A7-A2E3-F41B2B366B86}" type="sibTrans" cxnId="{017D87F5-FF4C-4562-9177-54D83099507B}">
      <dgm:prSet/>
      <dgm:spPr/>
      <dgm:t>
        <a:bodyPr/>
        <a:lstStyle/>
        <a:p>
          <a:endParaRPr lang="en-GB"/>
        </a:p>
      </dgm:t>
    </dgm:pt>
    <dgm:pt modelId="{BBCB1605-1427-40E4-91C0-5008AE8E549F}">
      <dgm:prSet custT="1"/>
      <dgm:spPr/>
      <dgm:t>
        <a:bodyPr/>
        <a:lstStyle/>
        <a:p>
          <a:r>
            <a:rPr lang="en-GB" sz="1000" dirty="0"/>
            <a:t>T-TRA-DEP-</a:t>
          </a:r>
          <a:r>
            <a:rPr lang="lt-LT" sz="1000" dirty="0"/>
            <a:t>E</a:t>
          </a:r>
          <a:r>
            <a:rPr lang="en-GB" sz="1000" dirty="0"/>
            <a:t>-004-Transit presentation notification not valid</a:t>
          </a:r>
          <a:endParaRPr lang="en-US" sz="1000" dirty="0">
            <a:solidFill>
              <a:schemeClr val="tx1"/>
            </a:solidFill>
          </a:endParaRPr>
        </a:p>
      </dgm:t>
    </dgm:pt>
    <dgm:pt modelId="{6B709DDD-804C-4ADE-BAC7-7B5D7DC5B254}" type="parTrans" cxnId="{E3AB7576-39FC-4ED8-91C1-2D1FA8343E0D}">
      <dgm:prSet/>
      <dgm:spPr/>
      <dgm:t>
        <a:bodyPr/>
        <a:lstStyle/>
        <a:p>
          <a:endParaRPr lang="en-GB"/>
        </a:p>
      </dgm:t>
    </dgm:pt>
    <dgm:pt modelId="{9BA4513E-C702-40D0-A06C-A3B1B27B34BD}" type="sibTrans" cxnId="{E3AB7576-39FC-4ED8-91C1-2D1FA8343E0D}">
      <dgm:prSet/>
      <dgm:spPr/>
      <dgm:t>
        <a:bodyPr/>
        <a:lstStyle/>
        <a:p>
          <a:endParaRPr lang="en-GB"/>
        </a:p>
      </dgm:t>
    </dgm:pt>
    <dgm:pt modelId="{F335F8F4-2D3F-4E8C-8937-2B067DA30694}">
      <dgm:prSet custT="1"/>
      <dgm:spPr/>
      <dgm:t>
        <a:bodyPr/>
        <a:lstStyle/>
        <a:p>
          <a:r>
            <a:rPr lang="en-GB" sz="1000" dirty="0"/>
            <a:t>T-TRA-DEP-A-008-Negative release request</a:t>
          </a:r>
          <a:endParaRPr lang="en-US" sz="1000" dirty="0"/>
        </a:p>
      </dgm:t>
    </dgm:pt>
    <dgm:pt modelId="{6E75312A-C222-4220-BA96-7A11259CA282}" type="parTrans" cxnId="{CF664A78-DB32-47C6-9C6D-8D0875165B9B}">
      <dgm:prSet/>
      <dgm:spPr/>
      <dgm:t>
        <a:bodyPr/>
        <a:lstStyle/>
        <a:p>
          <a:endParaRPr lang="en-GB"/>
        </a:p>
      </dgm:t>
    </dgm:pt>
    <dgm:pt modelId="{CCE9F709-94E5-435D-8AFD-9B79B2A3A531}" type="sibTrans" cxnId="{CF664A78-DB32-47C6-9C6D-8D0875165B9B}">
      <dgm:prSet/>
      <dgm:spPr/>
      <dgm:t>
        <a:bodyPr/>
        <a:lstStyle/>
        <a:p>
          <a:endParaRPr lang="en-GB"/>
        </a:p>
      </dgm:t>
    </dgm:pt>
    <dgm:pt modelId="{A4F7414D-7D31-4B53-B1AA-518CE3214673}">
      <dgm:prSet custT="1"/>
      <dgm:spPr/>
      <dgm:t>
        <a:bodyPr/>
        <a:lstStyle/>
        <a:p>
          <a:r>
            <a:rPr lang="en-GB" sz="1000" dirty="0"/>
            <a:t>T-TRA-DEP-E-009-Release request rejected</a:t>
          </a:r>
          <a:endParaRPr lang="en-US" sz="1000" dirty="0"/>
        </a:p>
      </dgm:t>
    </dgm:pt>
    <dgm:pt modelId="{1194B831-42F6-4086-80DB-3F5F99B05CB6}" type="parTrans" cxnId="{256267C5-CFE1-4617-8412-344107E64FE7}">
      <dgm:prSet/>
      <dgm:spPr/>
      <dgm:t>
        <a:bodyPr/>
        <a:lstStyle/>
        <a:p>
          <a:endParaRPr lang="en-GB"/>
        </a:p>
      </dgm:t>
    </dgm:pt>
    <dgm:pt modelId="{AAB60518-C4F2-4982-9342-F7A7BFC034FA}" type="sibTrans" cxnId="{256267C5-CFE1-4617-8412-344107E64FE7}">
      <dgm:prSet/>
      <dgm:spPr/>
      <dgm:t>
        <a:bodyPr/>
        <a:lstStyle/>
        <a:p>
          <a:endParaRPr lang="en-GB"/>
        </a:p>
      </dgm:t>
    </dgm:pt>
    <dgm:pt modelId="{48AFCEAF-29B1-45A3-8A1F-3FA605E348D1}">
      <dgm:prSet custT="1"/>
      <dgm:spPr/>
      <dgm:t>
        <a:bodyPr/>
        <a:lstStyle/>
        <a:p>
          <a:r>
            <a:rPr lang="en-GB" sz="1000" dirty="0"/>
            <a:t>T-TRA-DEP-A-010-Control by Office of Departure with release for transit refused</a:t>
          </a:r>
          <a:endParaRPr lang="en-US" sz="1000" dirty="0"/>
        </a:p>
      </dgm:t>
    </dgm:pt>
    <dgm:pt modelId="{2B0D1BB9-2890-41B4-89A4-BFE3C1DD5879}" type="parTrans" cxnId="{52DEB956-4755-4843-A0D2-B2F7D9DA5ED5}">
      <dgm:prSet/>
      <dgm:spPr/>
      <dgm:t>
        <a:bodyPr/>
        <a:lstStyle/>
        <a:p>
          <a:endParaRPr lang="en-GB"/>
        </a:p>
      </dgm:t>
    </dgm:pt>
    <dgm:pt modelId="{FA3BAF0E-5693-4468-A50E-C6378755BBDA}" type="sibTrans" cxnId="{52DEB956-4755-4843-A0D2-B2F7D9DA5ED5}">
      <dgm:prSet/>
      <dgm:spPr/>
      <dgm:t>
        <a:bodyPr/>
        <a:lstStyle/>
        <a:p>
          <a:endParaRPr lang="en-GB"/>
        </a:p>
      </dgm:t>
    </dgm:pt>
    <dgm:pt modelId="{5DF4CDDE-9E87-49FF-943C-DF7C515048FD}">
      <dgm:prSet custT="1"/>
      <dgm:spPr/>
      <dgm:t>
        <a:bodyPr/>
        <a:lstStyle/>
        <a:p>
          <a:r>
            <a:rPr lang="en-GB" sz="1000" dirty="0"/>
            <a:t>T-TRA-DEP-A-011-Transit Movement is released for transit</a:t>
          </a:r>
          <a:endParaRPr lang="en-US" sz="1000" dirty="0"/>
        </a:p>
      </dgm:t>
    </dgm:pt>
    <dgm:pt modelId="{8D5388AF-BAAC-4680-BDA7-05F383EDF77B}" type="parTrans" cxnId="{7DD395BB-B7CC-4EA3-AD13-7A5CC13E6C12}">
      <dgm:prSet/>
      <dgm:spPr/>
      <dgm:t>
        <a:bodyPr/>
        <a:lstStyle/>
        <a:p>
          <a:endParaRPr lang="en-GB"/>
        </a:p>
      </dgm:t>
    </dgm:pt>
    <dgm:pt modelId="{FC0BA1C8-BE7A-4D3F-A0C2-81D369CB53CB}" type="sibTrans" cxnId="{7DD395BB-B7CC-4EA3-AD13-7A5CC13E6C12}">
      <dgm:prSet/>
      <dgm:spPr/>
      <dgm:t>
        <a:bodyPr/>
        <a:lstStyle/>
        <a:p>
          <a:endParaRPr lang="en-GB"/>
        </a:p>
      </dgm:t>
    </dgm:pt>
    <dgm:pt modelId="{758AB61C-C4F8-4CA7-9171-E13F0ADE0041}">
      <dgm:prSet custT="1"/>
      <dgm:spPr/>
      <dgm:t>
        <a:bodyPr/>
        <a:lstStyle/>
        <a:p>
          <a:r>
            <a:rPr lang="en-GB" sz="1000" dirty="0"/>
            <a:t>T-TRA-DEP-E-012-Rejection of transit declaration</a:t>
          </a:r>
        </a:p>
      </dgm:t>
    </dgm:pt>
    <dgm:pt modelId="{D83DF2AC-E72F-42F8-9EF9-CE97D425AFD1}" type="parTrans" cxnId="{A20CD7BC-EF19-45BA-B0B9-CED73E594C8D}">
      <dgm:prSet/>
      <dgm:spPr/>
      <dgm:t>
        <a:bodyPr/>
        <a:lstStyle/>
        <a:p>
          <a:endParaRPr lang="en-GB"/>
        </a:p>
      </dgm:t>
    </dgm:pt>
    <dgm:pt modelId="{FB9612E2-8F33-4769-AE8C-59FABC1D95BB}" type="sibTrans" cxnId="{A20CD7BC-EF19-45BA-B0B9-CED73E594C8D}">
      <dgm:prSet/>
      <dgm:spPr/>
      <dgm:t>
        <a:bodyPr/>
        <a:lstStyle/>
        <a:p>
          <a:endParaRPr lang="en-GB"/>
        </a:p>
      </dgm:t>
    </dgm:pt>
    <dgm:pt modelId="{6C9E5ED9-1A1F-4B81-B76B-DFE2FAA97A3C}">
      <dgm:prSet/>
      <dgm:spPr/>
      <dgm:t>
        <a:bodyPr/>
        <a:lstStyle/>
        <a:p>
          <a:r>
            <a:rPr lang="en-GB" dirty="0"/>
            <a:t>T-TRA-DEP-A-013-Release for transit refused due to guarantee registration failure</a:t>
          </a:r>
        </a:p>
      </dgm:t>
    </dgm:pt>
    <dgm:pt modelId="{AB9264CE-B172-497B-9B92-82FCAD7D9A23}" type="parTrans" cxnId="{36FBD92B-A7EE-4E48-90FB-0CBF06D84020}">
      <dgm:prSet/>
      <dgm:spPr/>
      <dgm:t>
        <a:bodyPr/>
        <a:lstStyle/>
        <a:p>
          <a:endParaRPr lang="en-GB"/>
        </a:p>
      </dgm:t>
    </dgm:pt>
    <dgm:pt modelId="{C4C7993A-CF0C-4F06-AC9F-D49371A513F4}" type="sibTrans" cxnId="{36FBD92B-A7EE-4E48-90FB-0CBF06D84020}">
      <dgm:prSet/>
      <dgm:spPr/>
      <dgm:t>
        <a:bodyPr/>
        <a:lstStyle/>
        <a:p>
          <a:endParaRPr lang="en-GB"/>
        </a:p>
      </dgm:t>
    </dgm:pt>
    <dgm:pt modelId="{7F0C141F-4629-42F8-8D57-D0D98B219181}">
      <dgm:prSet custT="1"/>
      <dgm:spPr/>
      <dgm:t>
        <a:bodyPr/>
        <a:lstStyle/>
        <a:p>
          <a:r>
            <a:rPr lang="en-GB" sz="1000" dirty="0"/>
            <a:t>T-TRA-DEP-A-014-Declaration amendment accepted</a:t>
          </a:r>
        </a:p>
      </dgm:t>
    </dgm:pt>
    <dgm:pt modelId="{685B639E-A203-4682-979A-59D006C52AA0}" type="parTrans" cxnId="{660B6CAC-270E-494C-8368-1E3912D4CF76}">
      <dgm:prSet/>
      <dgm:spPr/>
      <dgm:t>
        <a:bodyPr/>
        <a:lstStyle/>
        <a:p>
          <a:endParaRPr lang="en-GB"/>
        </a:p>
      </dgm:t>
    </dgm:pt>
    <dgm:pt modelId="{8896C5DD-CC37-467A-A84D-1B4D2025EA5F}" type="sibTrans" cxnId="{660B6CAC-270E-494C-8368-1E3912D4CF76}">
      <dgm:prSet/>
      <dgm:spPr/>
      <dgm:t>
        <a:bodyPr/>
        <a:lstStyle/>
        <a:p>
          <a:endParaRPr lang="en-GB"/>
        </a:p>
      </dgm:t>
    </dgm:pt>
    <dgm:pt modelId="{6B8FB6D9-0179-413B-943B-036F25F90759}">
      <dgm:prSet custT="1"/>
      <dgm:spPr/>
      <dgm:t>
        <a:bodyPr/>
        <a:lstStyle/>
        <a:p>
          <a:r>
            <a:rPr lang="en-GB" sz="1000" dirty="0"/>
            <a:t>T-TRA-DEP-E-015-Declaration amendment rejected</a:t>
          </a:r>
        </a:p>
      </dgm:t>
    </dgm:pt>
    <dgm:pt modelId="{5B7465BA-88D2-4E8F-A8A8-850BB230B7E1}" type="parTrans" cxnId="{2EFB92C5-5AA5-4261-B3FE-A6A68A53D433}">
      <dgm:prSet/>
      <dgm:spPr/>
      <dgm:t>
        <a:bodyPr/>
        <a:lstStyle/>
        <a:p>
          <a:endParaRPr lang="en-GB"/>
        </a:p>
      </dgm:t>
    </dgm:pt>
    <dgm:pt modelId="{5E502400-8E4C-4978-8EE3-1E2465643FC4}" type="sibTrans" cxnId="{2EFB92C5-5AA5-4261-B3FE-A6A68A53D433}">
      <dgm:prSet/>
      <dgm:spPr/>
      <dgm:t>
        <a:bodyPr/>
        <a:lstStyle/>
        <a:p>
          <a:endParaRPr lang="en-GB"/>
        </a:p>
      </dgm:t>
    </dgm:pt>
    <dgm:pt modelId="{4A456196-221B-4729-8B44-5D75E90D14D0}">
      <dgm:prSet custT="1"/>
      <dgm:spPr/>
      <dgm:t>
        <a:bodyPr/>
        <a:lstStyle/>
        <a:p>
          <a:r>
            <a:rPr lang="en-GB" sz="1000" dirty="0"/>
            <a:t>T-TRA-DEP-A-016-Invalidation request by the Holder of the Transit Procedure before release for transit</a:t>
          </a:r>
        </a:p>
      </dgm:t>
    </dgm:pt>
    <dgm:pt modelId="{0DF52E74-FDC7-405F-AF98-681260BDA829}" type="parTrans" cxnId="{13964D84-CDB4-44C0-8E25-ED442127005C}">
      <dgm:prSet/>
      <dgm:spPr/>
      <dgm:t>
        <a:bodyPr/>
        <a:lstStyle/>
        <a:p>
          <a:endParaRPr lang="en-GB"/>
        </a:p>
      </dgm:t>
    </dgm:pt>
    <dgm:pt modelId="{2CA37673-CD28-4D0B-B8EC-A1760D0010CC}" type="sibTrans" cxnId="{13964D84-CDB4-44C0-8E25-ED442127005C}">
      <dgm:prSet/>
      <dgm:spPr/>
      <dgm:t>
        <a:bodyPr/>
        <a:lstStyle/>
        <a:p>
          <a:endParaRPr lang="en-GB"/>
        </a:p>
      </dgm:t>
    </dgm:pt>
    <dgm:pt modelId="{896F7284-97C5-44DC-BB1F-16573A24C46D}">
      <dgm:prSet custT="1"/>
      <dgm:spPr/>
      <dgm:t>
        <a:bodyPr/>
        <a:lstStyle/>
        <a:p>
          <a:r>
            <a:rPr lang="en-GB" sz="1000" dirty="0"/>
            <a:t>T-TRA-DEP-A-017-Invalidation request by the Holder of the Transit Procedure after release for transit</a:t>
          </a:r>
        </a:p>
      </dgm:t>
    </dgm:pt>
    <dgm:pt modelId="{ACC6F51B-DC98-4C52-A0C6-4BDA947A298D}" type="parTrans" cxnId="{8C1D386E-E074-492F-850B-21A247BF12A1}">
      <dgm:prSet/>
      <dgm:spPr/>
      <dgm:t>
        <a:bodyPr/>
        <a:lstStyle/>
        <a:p>
          <a:endParaRPr lang="en-GB"/>
        </a:p>
      </dgm:t>
    </dgm:pt>
    <dgm:pt modelId="{9BFABD69-6AB0-4DB6-B333-AF2E8AE126C7}" type="sibTrans" cxnId="{8C1D386E-E074-492F-850B-21A247BF12A1}">
      <dgm:prSet/>
      <dgm:spPr/>
      <dgm:t>
        <a:bodyPr/>
        <a:lstStyle/>
        <a:p>
          <a:endParaRPr lang="en-GB"/>
        </a:p>
      </dgm:t>
    </dgm:pt>
    <dgm:pt modelId="{410ABA7E-68EF-474F-8C24-DB6E9D0CE3B0}">
      <dgm:prSet custT="1"/>
      <dgm:spPr/>
      <dgm:t>
        <a:bodyPr/>
        <a:lstStyle/>
        <a:p>
          <a:r>
            <a:rPr lang="en-GB" sz="1000" dirty="0"/>
            <a:t>IT-TRA-DEP-A-018-Invalidation of a transit declaration before release for transit when declaration data is electronically unavailable</a:t>
          </a:r>
        </a:p>
      </dgm:t>
    </dgm:pt>
    <dgm:pt modelId="{DCF7FE18-2203-4F50-A138-419F2FD8C2B1}" type="parTrans" cxnId="{67F83736-B0C8-497B-9B50-413E8F17006C}">
      <dgm:prSet/>
      <dgm:spPr/>
      <dgm:t>
        <a:bodyPr/>
        <a:lstStyle/>
        <a:p>
          <a:endParaRPr lang="en-GB"/>
        </a:p>
      </dgm:t>
    </dgm:pt>
    <dgm:pt modelId="{9EBF193B-7910-4E76-AE98-07661802361D}" type="sibTrans" cxnId="{67F83736-B0C8-497B-9B50-413E8F17006C}">
      <dgm:prSet/>
      <dgm:spPr/>
      <dgm:t>
        <a:bodyPr/>
        <a:lstStyle/>
        <a:p>
          <a:endParaRPr lang="en-GB"/>
        </a:p>
      </dgm:t>
    </dgm:pt>
    <dgm:pt modelId="{4CD994F1-6E87-46A4-9C0A-B1820364EB5C}">
      <dgm:prSet custT="1"/>
      <dgm:spPr/>
      <dgm:t>
        <a:bodyPr/>
        <a:lstStyle/>
        <a:p>
          <a:r>
            <a:rPr lang="en-GB" sz="1000" dirty="0"/>
            <a:t>T-TRA-DEP-A-019-Invalidation by Office of Departure after release for transit</a:t>
          </a:r>
        </a:p>
      </dgm:t>
    </dgm:pt>
    <dgm:pt modelId="{392066CA-0DEB-4B6B-B343-5BAA8C16E3D3}" type="parTrans" cxnId="{69F358F5-0CBA-4BF2-AFB2-B199B0A99B0A}">
      <dgm:prSet/>
      <dgm:spPr/>
      <dgm:t>
        <a:bodyPr/>
        <a:lstStyle/>
        <a:p>
          <a:endParaRPr lang="en-GB"/>
        </a:p>
      </dgm:t>
    </dgm:pt>
    <dgm:pt modelId="{C384DBEB-A21D-4E6C-A7F6-E8B7FC7FF341}" type="sibTrans" cxnId="{69F358F5-0CBA-4BF2-AFB2-B199B0A99B0A}">
      <dgm:prSet/>
      <dgm:spPr/>
      <dgm:t>
        <a:bodyPr/>
        <a:lstStyle/>
        <a:p>
          <a:endParaRPr lang="en-GB"/>
        </a:p>
      </dgm:t>
    </dgm:pt>
    <dgm:pt modelId="{B1C7720B-09E8-4177-AD32-311204D0FD81}">
      <dgm:prSet custT="1"/>
      <dgm:spPr/>
      <dgm:t>
        <a:bodyPr/>
        <a:lstStyle/>
        <a:p>
          <a:r>
            <a:rPr lang="en-GB" sz="1000" dirty="0"/>
            <a:t>T-TRA-DEP-A-020-‘Open’ ATR Response C_ATR_RSP (IE115) is closed</a:t>
          </a:r>
        </a:p>
      </dgm:t>
    </dgm:pt>
    <dgm:pt modelId="{28F77BB5-9B36-4119-B7B4-2B6B4EFFBA10}" type="parTrans" cxnId="{0819788F-88FA-42C3-8D22-ACFADB352011}">
      <dgm:prSet/>
      <dgm:spPr/>
      <dgm:t>
        <a:bodyPr/>
        <a:lstStyle/>
        <a:p>
          <a:endParaRPr lang="en-GB"/>
        </a:p>
      </dgm:t>
    </dgm:pt>
    <dgm:pt modelId="{9F16B3E0-BE21-423D-8AB7-D99B1026FF94}" type="sibTrans" cxnId="{0819788F-88FA-42C3-8D22-ACFADB352011}">
      <dgm:prSet/>
      <dgm:spPr/>
      <dgm:t>
        <a:bodyPr/>
        <a:lstStyle/>
        <a:p>
          <a:endParaRPr lang="en-GB"/>
        </a:p>
      </dgm:t>
    </dgm:pt>
    <dgm:pt modelId="{5FA2F63A-86FE-4FE6-B2F7-7EED3DB9C1D9}">
      <dgm:prSet custT="1"/>
      <dgm:spPr/>
      <dgm:t>
        <a:bodyPr/>
        <a:lstStyle/>
        <a:p>
          <a:r>
            <a:rPr lang="en-GB" sz="1000" dirty="0"/>
            <a:t>T-TRA-DEP-A-021-Release for transit refused for safety and security reasons</a:t>
          </a:r>
        </a:p>
      </dgm:t>
    </dgm:pt>
    <dgm:pt modelId="{EF24AC1F-9772-452F-8734-07968A0ED74F}" type="parTrans" cxnId="{ED335FAA-A548-4BF8-A804-42054ADCCB06}">
      <dgm:prSet/>
      <dgm:spPr/>
      <dgm:t>
        <a:bodyPr/>
        <a:lstStyle/>
        <a:p>
          <a:endParaRPr lang="en-GB"/>
        </a:p>
      </dgm:t>
    </dgm:pt>
    <dgm:pt modelId="{1F0F14EB-1EFE-481F-BE5A-1485346370B5}" type="sibTrans" cxnId="{ED335FAA-A548-4BF8-A804-42054ADCCB06}">
      <dgm:prSet/>
      <dgm:spPr/>
      <dgm:t>
        <a:bodyPr/>
        <a:lstStyle/>
        <a:p>
          <a:endParaRPr lang="en-GB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230238" custScaleY="70227" custLinFactNeighborX="13861" custLinFactNeighborY="5636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21"/>
      <dgm:spPr/>
    </dgm:pt>
    <dgm:pt modelId="{829A40D8-3669-428C-8D33-75CED728D902}" type="pres">
      <dgm:prSet presAssocID="{F6B36A65-D8F1-40D4-B61C-E325F8F74122}" presName="hierRoot2" presStyleCnt="0">
        <dgm:presLayoutVars>
          <dgm:hierBranch val="hang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21" custScaleX="80612" custScaleY="85355" custLinFactY="19418" custLinFactNeighborX="17635" custLinFactNeighborY="100000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21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00D78693-65FF-48EF-958C-4A0866E81E82}" type="pres">
      <dgm:prSet presAssocID="{191DA4BC-F813-432C-AF59-A0971CE8081B}" presName="Name48" presStyleLbl="parChTrans1D2" presStyleIdx="1" presStyleCnt="21"/>
      <dgm:spPr/>
    </dgm:pt>
    <dgm:pt modelId="{FEDBAAD3-0495-406F-8B7F-A28A9EC2D245}" type="pres">
      <dgm:prSet presAssocID="{DC5DA02B-48F6-43DC-95FF-E2A498413E64}" presName="hierRoot2" presStyleCnt="0">
        <dgm:presLayoutVars>
          <dgm:hierBranch val="init"/>
        </dgm:presLayoutVars>
      </dgm:prSet>
      <dgm:spPr/>
    </dgm:pt>
    <dgm:pt modelId="{6FA6C31D-E063-4AE0-BD81-FFF29397C370}" type="pres">
      <dgm:prSet presAssocID="{DC5DA02B-48F6-43DC-95FF-E2A498413E64}" presName="rootComposite" presStyleCnt="0"/>
      <dgm:spPr/>
    </dgm:pt>
    <dgm:pt modelId="{3FF87A9F-400B-4FF1-82AB-74A335FA1725}" type="pres">
      <dgm:prSet presAssocID="{DC5DA02B-48F6-43DC-95FF-E2A498413E64}" presName="rootText" presStyleLbl="node2" presStyleIdx="1" presStyleCnt="21" custScaleX="147289" custScaleY="76528" custLinFactX="-70861" custLinFactNeighborX="-100000" custLinFactNeighborY="11919">
        <dgm:presLayoutVars>
          <dgm:chPref val="3"/>
        </dgm:presLayoutVars>
      </dgm:prSet>
      <dgm:spPr/>
    </dgm:pt>
    <dgm:pt modelId="{DEDB722B-2121-4857-8692-F9F46CDFCED6}" type="pres">
      <dgm:prSet presAssocID="{DC5DA02B-48F6-43DC-95FF-E2A498413E64}" presName="rootConnector" presStyleLbl="node2" presStyleIdx="1" presStyleCnt="21"/>
      <dgm:spPr/>
    </dgm:pt>
    <dgm:pt modelId="{ACCE8F09-F597-4698-B616-3D8143254AA1}" type="pres">
      <dgm:prSet presAssocID="{DC5DA02B-48F6-43DC-95FF-E2A498413E64}" presName="hierChild4" presStyleCnt="0"/>
      <dgm:spPr/>
    </dgm:pt>
    <dgm:pt modelId="{D6DC5F92-313C-4A3A-99D7-FA25DBE821A7}" type="pres">
      <dgm:prSet presAssocID="{DC5DA02B-48F6-43DC-95FF-E2A498413E64}" presName="hierChild5" presStyleCnt="0"/>
      <dgm:spPr/>
    </dgm:pt>
    <dgm:pt modelId="{1EB60B20-A851-4492-A995-A1BEDAF917EB}" type="pres">
      <dgm:prSet presAssocID="{4F0226EF-E222-49F5-BB07-B5DA10E4E2AB}" presName="Name48" presStyleLbl="parChTrans1D2" presStyleIdx="2" presStyleCnt="21"/>
      <dgm:spPr/>
    </dgm:pt>
    <dgm:pt modelId="{06E589A6-3318-44B3-992F-3FA55385F1FD}" type="pres">
      <dgm:prSet presAssocID="{1080627D-61C7-4A07-B71F-2E13C0A8A5AC}" presName="hierRoot2" presStyleCnt="0">
        <dgm:presLayoutVars>
          <dgm:hierBranch val="init"/>
        </dgm:presLayoutVars>
      </dgm:prSet>
      <dgm:spPr/>
    </dgm:pt>
    <dgm:pt modelId="{D8768F54-027C-4D34-96B8-EAACB8C5A1AE}" type="pres">
      <dgm:prSet presAssocID="{1080627D-61C7-4A07-B71F-2E13C0A8A5AC}" presName="rootComposite" presStyleCnt="0"/>
      <dgm:spPr/>
    </dgm:pt>
    <dgm:pt modelId="{D123447A-E8BE-44C9-9F86-46D794680B3F}" type="pres">
      <dgm:prSet presAssocID="{1080627D-61C7-4A07-B71F-2E13C0A8A5AC}" presName="rootText" presStyleLbl="node2" presStyleIdx="2" presStyleCnt="21" custScaleX="147325" custScaleY="57861" custLinFactX="-52001" custLinFactNeighborX="-100000" custLinFactNeighborY="-56279">
        <dgm:presLayoutVars>
          <dgm:chPref val="3"/>
        </dgm:presLayoutVars>
      </dgm:prSet>
      <dgm:spPr/>
    </dgm:pt>
    <dgm:pt modelId="{6EB15779-1B14-4EB8-B768-C6C10EE0F072}" type="pres">
      <dgm:prSet presAssocID="{1080627D-61C7-4A07-B71F-2E13C0A8A5AC}" presName="rootConnector" presStyleLbl="node2" presStyleIdx="2" presStyleCnt="21"/>
      <dgm:spPr/>
    </dgm:pt>
    <dgm:pt modelId="{6C12F967-EC11-4F57-8856-BBB3F4CBDD94}" type="pres">
      <dgm:prSet presAssocID="{1080627D-61C7-4A07-B71F-2E13C0A8A5AC}" presName="hierChild4" presStyleCnt="0"/>
      <dgm:spPr/>
    </dgm:pt>
    <dgm:pt modelId="{9DB9D33F-564E-4A7A-A36B-5610B42770D9}" type="pres">
      <dgm:prSet presAssocID="{1080627D-61C7-4A07-B71F-2E13C0A8A5AC}" presName="hierChild5" presStyleCnt="0"/>
      <dgm:spPr/>
    </dgm:pt>
    <dgm:pt modelId="{4EE03F74-CD08-440F-8A48-F97F4896A147}" type="pres">
      <dgm:prSet presAssocID="{6B709DDD-804C-4ADE-BAC7-7B5D7DC5B254}" presName="Name48" presStyleLbl="parChTrans1D2" presStyleIdx="3" presStyleCnt="21"/>
      <dgm:spPr/>
    </dgm:pt>
    <dgm:pt modelId="{7912D248-AD56-4815-A6B3-AC759F4F038C}" type="pres">
      <dgm:prSet presAssocID="{BBCB1605-1427-40E4-91C0-5008AE8E549F}" presName="hierRoot2" presStyleCnt="0">
        <dgm:presLayoutVars>
          <dgm:hierBranch val="init"/>
        </dgm:presLayoutVars>
      </dgm:prSet>
      <dgm:spPr/>
    </dgm:pt>
    <dgm:pt modelId="{11FD924C-1505-4732-AF7E-A5E73259D484}" type="pres">
      <dgm:prSet presAssocID="{BBCB1605-1427-40E4-91C0-5008AE8E549F}" presName="rootComposite" presStyleCnt="0"/>
      <dgm:spPr/>
    </dgm:pt>
    <dgm:pt modelId="{516B347F-9E77-4B09-AF2E-AD830E653369}" type="pres">
      <dgm:prSet presAssocID="{BBCB1605-1427-40E4-91C0-5008AE8E549F}" presName="rootText" presStyleLbl="node2" presStyleIdx="3" presStyleCnt="21" custScaleX="144536" custScaleY="66814" custLinFactNeighborX="28519" custLinFactNeighborY="-62045">
        <dgm:presLayoutVars>
          <dgm:chPref val="3"/>
        </dgm:presLayoutVars>
      </dgm:prSet>
      <dgm:spPr/>
    </dgm:pt>
    <dgm:pt modelId="{9B0AB059-CE41-4863-AE56-6306BE1A0079}" type="pres">
      <dgm:prSet presAssocID="{BBCB1605-1427-40E4-91C0-5008AE8E549F}" presName="rootConnector" presStyleLbl="node2" presStyleIdx="3" presStyleCnt="21"/>
      <dgm:spPr/>
    </dgm:pt>
    <dgm:pt modelId="{769F8F66-4671-460D-83BE-61F5C2CFC50F}" type="pres">
      <dgm:prSet presAssocID="{BBCB1605-1427-40E4-91C0-5008AE8E549F}" presName="hierChild4" presStyleCnt="0"/>
      <dgm:spPr/>
    </dgm:pt>
    <dgm:pt modelId="{711BE2BE-7C05-4AF5-8766-7F208792F66E}" type="pres">
      <dgm:prSet presAssocID="{BBCB1605-1427-40E4-91C0-5008AE8E549F}" presName="hierChild5" presStyleCnt="0"/>
      <dgm:spPr/>
    </dgm:pt>
    <dgm:pt modelId="{6CF26F53-A541-42AE-AF7D-4E8D8A6E3410}" type="pres">
      <dgm:prSet presAssocID="{FADF2AD0-49BE-487E-993D-25EA205EE8C3}" presName="Name48" presStyleLbl="parChTrans1D2" presStyleIdx="4" presStyleCnt="21"/>
      <dgm:spPr/>
    </dgm:pt>
    <dgm:pt modelId="{B2C28EB2-E679-443A-85DB-819B5487B4EE}" type="pres">
      <dgm:prSet presAssocID="{C427299F-BAB8-44A1-96B6-F959E7605F61}" presName="hierRoot2" presStyleCnt="0">
        <dgm:presLayoutVars>
          <dgm:hierBranch val="init"/>
        </dgm:presLayoutVars>
      </dgm:prSet>
      <dgm:spPr/>
    </dgm:pt>
    <dgm:pt modelId="{D831AC2A-EF42-4357-9089-0B09CC9430FF}" type="pres">
      <dgm:prSet presAssocID="{C427299F-BAB8-44A1-96B6-F959E7605F61}" presName="rootComposite" presStyleCnt="0"/>
      <dgm:spPr/>
    </dgm:pt>
    <dgm:pt modelId="{8AEC1BB5-92C5-4C76-9C23-26987679CAEE}" type="pres">
      <dgm:prSet presAssocID="{C427299F-BAB8-44A1-96B6-F959E7605F61}" presName="rootText" presStyleLbl="node2" presStyleIdx="4" presStyleCnt="21" custScaleX="148378" custScaleY="99530" custLinFactX="150075" custLinFactY="-100000" custLinFactNeighborX="200000" custLinFactNeighborY="-135360">
        <dgm:presLayoutVars>
          <dgm:chPref val="3"/>
        </dgm:presLayoutVars>
      </dgm:prSet>
      <dgm:spPr/>
    </dgm:pt>
    <dgm:pt modelId="{C8ACF636-1963-47E0-953A-1CA155501BD2}" type="pres">
      <dgm:prSet presAssocID="{C427299F-BAB8-44A1-96B6-F959E7605F61}" presName="rootConnector" presStyleLbl="node2" presStyleIdx="4" presStyleCnt="21"/>
      <dgm:spPr/>
    </dgm:pt>
    <dgm:pt modelId="{2B0AE15C-99AE-4057-B599-90D7BC247F13}" type="pres">
      <dgm:prSet presAssocID="{C427299F-BAB8-44A1-96B6-F959E7605F61}" presName="hierChild4" presStyleCnt="0"/>
      <dgm:spPr/>
    </dgm:pt>
    <dgm:pt modelId="{17F560B8-F5CE-4A03-B4CA-AD1CFD38E364}" type="pres">
      <dgm:prSet presAssocID="{C427299F-BAB8-44A1-96B6-F959E7605F61}" presName="hierChild5" presStyleCnt="0"/>
      <dgm:spPr/>
    </dgm:pt>
    <dgm:pt modelId="{2756940D-8E92-4661-BDA5-5D4B700557F8}" type="pres">
      <dgm:prSet presAssocID="{34EE6082-D2E7-4A70-8A20-B367EB8F5730}" presName="Name48" presStyleLbl="parChTrans1D2" presStyleIdx="5" presStyleCnt="21"/>
      <dgm:spPr/>
    </dgm:pt>
    <dgm:pt modelId="{DAC984E9-A687-492A-821A-CA3DBF7959C4}" type="pres">
      <dgm:prSet presAssocID="{17304DD2-227D-48D2-9115-7A81A97512C6}" presName="hierRoot2" presStyleCnt="0">
        <dgm:presLayoutVars>
          <dgm:hierBranch val="init"/>
        </dgm:presLayoutVars>
      </dgm:prSet>
      <dgm:spPr/>
    </dgm:pt>
    <dgm:pt modelId="{D4466AF1-40A8-489D-B4C2-BF4516E544DF}" type="pres">
      <dgm:prSet presAssocID="{17304DD2-227D-48D2-9115-7A81A97512C6}" presName="rootComposite" presStyleCnt="0"/>
      <dgm:spPr/>
    </dgm:pt>
    <dgm:pt modelId="{5FC7FC9E-F7ED-41E3-8F14-5E9C65842001}" type="pres">
      <dgm:prSet presAssocID="{17304DD2-227D-48D2-9115-7A81A97512C6}" presName="rootText" presStyleLbl="node2" presStyleIdx="5" presStyleCnt="21" custScaleX="195190" custScaleY="57134" custLinFactX="-100000" custLinFactY="28188" custLinFactNeighborX="-195394" custLinFactNeighborY="100000">
        <dgm:presLayoutVars>
          <dgm:chPref val="3"/>
        </dgm:presLayoutVars>
      </dgm:prSet>
      <dgm:spPr/>
    </dgm:pt>
    <dgm:pt modelId="{D92B83F0-4718-46DC-9415-6E9A89DD7837}" type="pres">
      <dgm:prSet presAssocID="{17304DD2-227D-48D2-9115-7A81A97512C6}" presName="rootConnector" presStyleLbl="node2" presStyleIdx="5" presStyleCnt="21"/>
      <dgm:spPr/>
    </dgm:pt>
    <dgm:pt modelId="{2DFE841D-6279-46C3-BE1E-E29F1224CAE9}" type="pres">
      <dgm:prSet presAssocID="{17304DD2-227D-48D2-9115-7A81A97512C6}" presName="hierChild4" presStyleCnt="0"/>
      <dgm:spPr/>
    </dgm:pt>
    <dgm:pt modelId="{D5EB5558-BDC0-4715-9469-69FDAF9F88E6}" type="pres">
      <dgm:prSet presAssocID="{17304DD2-227D-48D2-9115-7A81A97512C6}" presName="hierChild5" presStyleCnt="0"/>
      <dgm:spPr/>
    </dgm:pt>
    <dgm:pt modelId="{4C3D624E-C6C1-43B9-B241-67CD09D31527}" type="pres">
      <dgm:prSet presAssocID="{5FBC7D4F-20C9-48DF-BFFF-BB001E2CD44F}" presName="Name48" presStyleLbl="parChTrans1D2" presStyleIdx="6" presStyleCnt="21"/>
      <dgm:spPr/>
    </dgm:pt>
    <dgm:pt modelId="{26D7E0AC-D865-4E67-8E48-69898C683E1A}" type="pres">
      <dgm:prSet presAssocID="{89A805EF-3355-4A49-B84E-74E89EA380A4}" presName="hierRoot2" presStyleCnt="0">
        <dgm:presLayoutVars>
          <dgm:hierBranch val="init"/>
        </dgm:presLayoutVars>
      </dgm:prSet>
      <dgm:spPr/>
    </dgm:pt>
    <dgm:pt modelId="{68BF53C2-F1FA-4F9F-8E46-FBFC3A771A60}" type="pres">
      <dgm:prSet presAssocID="{89A805EF-3355-4A49-B84E-74E89EA380A4}" presName="rootComposite" presStyleCnt="0"/>
      <dgm:spPr/>
    </dgm:pt>
    <dgm:pt modelId="{FA0E1899-C849-4AFD-BBC7-59A6E5853B76}" type="pres">
      <dgm:prSet presAssocID="{89A805EF-3355-4A49-B84E-74E89EA380A4}" presName="rootText" presStyleLbl="node2" presStyleIdx="6" presStyleCnt="21" custScaleX="139275" custScaleY="59804" custLinFactNeighborX="-10373" custLinFactNeighborY="-92311">
        <dgm:presLayoutVars>
          <dgm:chPref val="3"/>
        </dgm:presLayoutVars>
      </dgm:prSet>
      <dgm:spPr/>
    </dgm:pt>
    <dgm:pt modelId="{420C5B8F-F385-4AC4-8C55-E218A35EF20A}" type="pres">
      <dgm:prSet presAssocID="{89A805EF-3355-4A49-B84E-74E89EA380A4}" presName="rootConnector" presStyleLbl="node2" presStyleIdx="6" presStyleCnt="21"/>
      <dgm:spPr/>
    </dgm:pt>
    <dgm:pt modelId="{D385C7B8-5832-4FDB-8B18-78AB22DFEE41}" type="pres">
      <dgm:prSet presAssocID="{89A805EF-3355-4A49-B84E-74E89EA380A4}" presName="hierChild4" presStyleCnt="0"/>
      <dgm:spPr/>
    </dgm:pt>
    <dgm:pt modelId="{4B621144-0344-4BF1-917A-7A3D92BEAB89}" type="pres">
      <dgm:prSet presAssocID="{89A805EF-3355-4A49-B84E-74E89EA380A4}" presName="hierChild5" presStyleCnt="0"/>
      <dgm:spPr/>
    </dgm:pt>
    <dgm:pt modelId="{B3FDC5EC-C93A-4EA4-8A7F-0FCEE264AA47}" type="pres">
      <dgm:prSet presAssocID="{6E75312A-C222-4220-BA96-7A11259CA282}" presName="Name48" presStyleLbl="parChTrans1D2" presStyleIdx="7" presStyleCnt="21"/>
      <dgm:spPr/>
    </dgm:pt>
    <dgm:pt modelId="{126F7E28-80E0-4D9D-A9AB-6D382BEF108D}" type="pres">
      <dgm:prSet presAssocID="{F335F8F4-2D3F-4E8C-8937-2B067DA30694}" presName="hierRoot2" presStyleCnt="0">
        <dgm:presLayoutVars>
          <dgm:hierBranch val="init"/>
        </dgm:presLayoutVars>
      </dgm:prSet>
      <dgm:spPr/>
    </dgm:pt>
    <dgm:pt modelId="{B326FCA8-06C8-4CD9-BECE-AC607C58CED2}" type="pres">
      <dgm:prSet presAssocID="{F335F8F4-2D3F-4E8C-8937-2B067DA30694}" presName="rootComposite" presStyleCnt="0"/>
      <dgm:spPr/>
    </dgm:pt>
    <dgm:pt modelId="{899F2097-2A18-41B3-9A8A-6BA3B701035A}" type="pres">
      <dgm:prSet presAssocID="{F335F8F4-2D3F-4E8C-8937-2B067DA30694}" presName="rootText" presStyleLbl="node2" presStyleIdx="7" presStyleCnt="21" custScaleX="125232" custScaleY="60921" custLinFactNeighborX="36302" custLinFactNeighborY="-92869">
        <dgm:presLayoutVars>
          <dgm:chPref val="3"/>
        </dgm:presLayoutVars>
      </dgm:prSet>
      <dgm:spPr/>
    </dgm:pt>
    <dgm:pt modelId="{07BB3864-23DE-4546-A503-6505CAA0B9B3}" type="pres">
      <dgm:prSet presAssocID="{F335F8F4-2D3F-4E8C-8937-2B067DA30694}" presName="rootConnector" presStyleLbl="node2" presStyleIdx="7" presStyleCnt="21"/>
      <dgm:spPr/>
    </dgm:pt>
    <dgm:pt modelId="{5281E1A0-475B-4874-A89A-1AFCEAE75433}" type="pres">
      <dgm:prSet presAssocID="{F335F8F4-2D3F-4E8C-8937-2B067DA30694}" presName="hierChild4" presStyleCnt="0"/>
      <dgm:spPr/>
    </dgm:pt>
    <dgm:pt modelId="{3F6AEA64-D888-427D-A64E-6169D195E02A}" type="pres">
      <dgm:prSet presAssocID="{F335F8F4-2D3F-4E8C-8937-2B067DA30694}" presName="hierChild5" presStyleCnt="0"/>
      <dgm:spPr/>
    </dgm:pt>
    <dgm:pt modelId="{8645CF1E-1B57-47C3-ADD4-009749F36418}" type="pres">
      <dgm:prSet presAssocID="{1194B831-42F6-4086-80DB-3F5F99B05CB6}" presName="Name48" presStyleLbl="parChTrans1D2" presStyleIdx="8" presStyleCnt="21"/>
      <dgm:spPr/>
    </dgm:pt>
    <dgm:pt modelId="{D16D0140-DB81-44A4-AD22-B7BF6C885C1F}" type="pres">
      <dgm:prSet presAssocID="{A4F7414D-7D31-4B53-B1AA-518CE3214673}" presName="hierRoot2" presStyleCnt="0">
        <dgm:presLayoutVars>
          <dgm:hierBranch val="init"/>
        </dgm:presLayoutVars>
      </dgm:prSet>
      <dgm:spPr/>
    </dgm:pt>
    <dgm:pt modelId="{B7D0EC91-ED64-4FDA-9418-54495FB8121A}" type="pres">
      <dgm:prSet presAssocID="{A4F7414D-7D31-4B53-B1AA-518CE3214673}" presName="rootComposite" presStyleCnt="0"/>
      <dgm:spPr/>
    </dgm:pt>
    <dgm:pt modelId="{1CC72D5E-CAA9-4532-B214-785242F99490}" type="pres">
      <dgm:prSet presAssocID="{A4F7414D-7D31-4B53-B1AA-518CE3214673}" presName="rootText" presStyleLbl="node2" presStyleIdx="8" presStyleCnt="21" custScaleX="129729" custScaleY="56615" custLinFactX="147320" custLinFactY="-93637" custLinFactNeighborX="200000" custLinFactNeighborY="-100000">
        <dgm:presLayoutVars>
          <dgm:chPref val="3"/>
        </dgm:presLayoutVars>
      </dgm:prSet>
      <dgm:spPr/>
    </dgm:pt>
    <dgm:pt modelId="{25E06280-6517-4CB0-9FD9-B1498617D37A}" type="pres">
      <dgm:prSet presAssocID="{A4F7414D-7D31-4B53-B1AA-518CE3214673}" presName="rootConnector" presStyleLbl="node2" presStyleIdx="8" presStyleCnt="21"/>
      <dgm:spPr/>
    </dgm:pt>
    <dgm:pt modelId="{79ACC3B5-E640-436F-A13C-69C97E8F48D0}" type="pres">
      <dgm:prSet presAssocID="{A4F7414D-7D31-4B53-B1AA-518CE3214673}" presName="hierChild4" presStyleCnt="0"/>
      <dgm:spPr/>
    </dgm:pt>
    <dgm:pt modelId="{7A8B8759-B11A-4376-B9C4-FCC12C08B9CF}" type="pres">
      <dgm:prSet presAssocID="{A4F7414D-7D31-4B53-B1AA-518CE3214673}" presName="hierChild5" presStyleCnt="0"/>
      <dgm:spPr/>
    </dgm:pt>
    <dgm:pt modelId="{9C82C494-DA0C-42A9-AA1B-54D7F6A2391D}" type="pres">
      <dgm:prSet presAssocID="{2B0D1BB9-2890-41B4-89A4-BFE3C1DD5879}" presName="Name48" presStyleLbl="parChTrans1D2" presStyleIdx="9" presStyleCnt="21"/>
      <dgm:spPr/>
    </dgm:pt>
    <dgm:pt modelId="{E5D3542A-7880-4C34-94DF-7FB5AFEA3348}" type="pres">
      <dgm:prSet presAssocID="{48AFCEAF-29B1-45A3-8A1F-3FA605E348D1}" presName="hierRoot2" presStyleCnt="0">
        <dgm:presLayoutVars>
          <dgm:hierBranch val="init"/>
        </dgm:presLayoutVars>
      </dgm:prSet>
      <dgm:spPr/>
    </dgm:pt>
    <dgm:pt modelId="{6A7AD730-9F75-479A-86FA-953952C5A261}" type="pres">
      <dgm:prSet presAssocID="{48AFCEAF-29B1-45A3-8A1F-3FA605E348D1}" presName="rootComposite" presStyleCnt="0"/>
      <dgm:spPr/>
    </dgm:pt>
    <dgm:pt modelId="{865FC0AB-562D-4A8C-98FD-A68D02FE9116}" type="pres">
      <dgm:prSet presAssocID="{48AFCEAF-29B1-45A3-8A1F-3FA605E348D1}" presName="rootText" presStyleLbl="node2" presStyleIdx="9" presStyleCnt="21" custScaleX="135392" custScaleY="90809" custLinFactNeighborX="52948" custLinFactNeighborY="-39340">
        <dgm:presLayoutVars>
          <dgm:chPref val="3"/>
        </dgm:presLayoutVars>
      </dgm:prSet>
      <dgm:spPr/>
    </dgm:pt>
    <dgm:pt modelId="{D6EB253E-2BB3-44DF-93A3-83D8081D9C62}" type="pres">
      <dgm:prSet presAssocID="{48AFCEAF-29B1-45A3-8A1F-3FA605E348D1}" presName="rootConnector" presStyleLbl="node2" presStyleIdx="9" presStyleCnt="21"/>
      <dgm:spPr/>
    </dgm:pt>
    <dgm:pt modelId="{2CD803AD-B70A-4B6F-9886-08D0B2410712}" type="pres">
      <dgm:prSet presAssocID="{48AFCEAF-29B1-45A3-8A1F-3FA605E348D1}" presName="hierChild4" presStyleCnt="0"/>
      <dgm:spPr/>
    </dgm:pt>
    <dgm:pt modelId="{35C92AF5-9953-4D74-99FF-1C9CF2F5961B}" type="pres">
      <dgm:prSet presAssocID="{48AFCEAF-29B1-45A3-8A1F-3FA605E348D1}" presName="hierChild5" presStyleCnt="0"/>
      <dgm:spPr/>
    </dgm:pt>
    <dgm:pt modelId="{1DC54D9C-82F2-458F-9D0A-640ADF490651}" type="pres">
      <dgm:prSet presAssocID="{8D5388AF-BAAC-4680-BDA7-05F383EDF77B}" presName="Name48" presStyleLbl="parChTrans1D2" presStyleIdx="10" presStyleCnt="21"/>
      <dgm:spPr/>
    </dgm:pt>
    <dgm:pt modelId="{B81F6601-09B2-4706-8A6C-74D5F18EEB4E}" type="pres">
      <dgm:prSet presAssocID="{5DF4CDDE-9E87-49FF-943C-DF7C515048FD}" presName="hierRoot2" presStyleCnt="0">
        <dgm:presLayoutVars>
          <dgm:hierBranch val="init"/>
        </dgm:presLayoutVars>
      </dgm:prSet>
      <dgm:spPr/>
    </dgm:pt>
    <dgm:pt modelId="{B19C7B5E-5EA6-423F-AB20-71DFDA19F65C}" type="pres">
      <dgm:prSet presAssocID="{5DF4CDDE-9E87-49FF-943C-DF7C515048FD}" presName="rootComposite" presStyleCnt="0"/>
      <dgm:spPr/>
    </dgm:pt>
    <dgm:pt modelId="{E96F6C8F-B9E1-4A5A-A710-355734EF7B8D}" type="pres">
      <dgm:prSet presAssocID="{5DF4CDDE-9E87-49FF-943C-DF7C515048FD}" presName="rootText" presStyleLbl="node2" presStyleIdx="10" presStyleCnt="21" custScaleX="81790" custScaleY="68907" custLinFactY="-54613" custLinFactNeighborX="37262" custLinFactNeighborY="-100000">
        <dgm:presLayoutVars>
          <dgm:chPref val="3"/>
        </dgm:presLayoutVars>
      </dgm:prSet>
      <dgm:spPr/>
    </dgm:pt>
    <dgm:pt modelId="{3C0D164A-81A0-4D84-A283-ADDE76C6C298}" type="pres">
      <dgm:prSet presAssocID="{5DF4CDDE-9E87-49FF-943C-DF7C515048FD}" presName="rootConnector" presStyleLbl="node2" presStyleIdx="10" presStyleCnt="21"/>
      <dgm:spPr/>
    </dgm:pt>
    <dgm:pt modelId="{E01C5B39-AF67-4D49-A5DE-5A97F7724044}" type="pres">
      <dgm:prSet presAssocID="{5DF4CDDE-9E87-49FF-943C-DF7C515048FD}" presName="hierChild4" presStyleCnt="0"/>
      <dgm:spPr/>
    </dgm:pt>
    <dgm:pt modelId="{53EDDDC2-E6EA-4D3F-86D0-999B1BD1A79D}" type="pres">
      <dgm:prSet presAssocID="{5DF4CDDE-9E87-49FF-943C-DF7C515048FD}" presName="hierChild5" presStyleCnt="0"/>
      <dgm:spPr/>
    </dgm:pt>
    <dgm:pt modelId="{57436468-F045-4519-BCE2-40D01BDE40F1}" type="pres">
      <dgm:prSet presAssocID="{D83DF2AC-E72F-42F8-9EF9-CE97D425AFD1}" presName="Name48" presStyleLbl="parChTrans1D2" presStyleIdx="11" presStyleCnt="21"/>
      <dgm:spPr/>
    </dgm:pt>
    <dgm:pt modelId="{A76DC554-0519-4A0A-96BC-DD6E779D4AAF}" type="pres">
      <dgm:prSet presAssocID="{758AB61C-C4F8-4CA7-9171-E13F0ADE0041}" presName="hierRoot2" presStyleCnt="0">
        <dgm:presLayoutVars>
          <dgm:hierBranch val="init"/>
        </dgm:presLayoutVars>
      </dgm:prSet>
      <dgm:spPr/>
    </dgm:pt>
    <dgm:pt modelId="{C3CC0538-891E-4968-961D-53A2074CAED6}" type="pres">
      <dgm:prSet presAssocID="{758AB61C-C4F8-4CA7-9171-E13F0ADE0041}" presName="rootComposite" presStyleCnt="0"/>
      <dgm:spPr/>
    </dgm:pt>
    <dgm:pt modelId="{1E0A4146-E991-438F-8873-6EA5D40566E9}" type="pres">
      <dgm:prSet presAssocID="{758AB61C-C4F8-4CA7-9171-E13F0ADE0041}" presName="rootText" presStyleLbl="node2" presStyleIdx="11" presStyleCnt="21" custScaleX="84922" custScaleY="67289" custLinFactX="80379" custLinFactY="-200000" custLinFactNeighborX="100000" custLinFactNeighborY="-267404">
        <dgm:presLayoutVars>
          <dgm:chPref val="3"/>
        </dgm:presLayoutVars>
      </dgm:prSet>
      <dgm:spPr/>
    </dgm:pt>
    <dgm:pt modelId="{C3C7AF43-892D-491E-BAB8-4FB154ACA8D2}" type="pres">
      <dgm:prSet presAssocID="{758AB61C-C4F8-4CA7-9171-E13F0ADE0041}" presName="rootConnector" presStyleLbl="node2" presStyleIdx="11" presStyleCnt="21"/>
      <dgm:spPr/>
    </dgm:pt>
    <dgm:pt modelId="{E94D5D47-7411-4693-ACB6-C3CC57BE07D6}" type="pres">
      <dgm:prSet presAssocID="{758AB61C-C4F8-4CA7-9171-E13F0ADE0041}" presName="hierChild4" presStyleCnt="0"/>
      <dgm:spPr/>
    </dgm:pt>
    <dgm:pt modelId="{7CF164CE-DB4D-450B-B437-27CA0F039659}" type="pres">
      <dgm:prSet presAssocID="{758AB61C-C4F8-4CA7-9171-E13F0ADE0041}" presName="hierChild5" presStyleCnt="0"/>
      <dgm:spPr/>
    </dgm:pt>
    <dgm:pt modelId="{0B189A56-1BC5-45C2-B378-83747E068DDF}" type="pres">
      <dgm:prSet presAssocID="{AB9264CE-B172-497B-9B92-82FCAD7D9A23}" presName="Name48" presStyleLbl="parChTrans1D2" presStyleIdx="12" presStyleCnt="21"/>
      <dgm:spPr/>
    </dgm:pt>
    <dgm:pt modelId="{9CDB003C-C361-40A4-9E31-13D80E2716D5}" type="pres">
      <dgm:prSet presAssocID="{6C9E5ED9-1A1F-4B81-B76B-DFE2FAA97A3C}" presName="hierRoot2" presStyleCnt="0">
        <dgm:presLayoutVars>
          <dgm:hierBranch val="init"/>
        </dgm:presLayoutVars>
      </dgm:prSet>
      <dgm:spPr/>
    </dgm:pt>
    <dgm:pt modelId="{13D5FB57-A3D5-4599-A93B-406B1DBF4840}" type="pres">
      <dgm:prSet presAssocID="{6C9E5ED9-1A1F-4B81-B76B-DFE2FAA97A3C}" presName="rootComposite" presStyleCnt="0"/>
      <dgm:spPr/>
    </dgm:pt>
    <dgm:pt modelId="{8633C423-04BC-4946-8CAF-E91A2A411087}" type="pres">
      <dgm:prSet presAssocID="{6C9E5ED9-1A1F-4B81-B76B-DFE2FAA97A3C}" presName="rootText" presStyleLbl="node2" presStyleIdx="12" presStyleCnt="21" custScaleX="110279" custScaleY="85718" custLinFactX="178242" custLinFactY="-100000" custLinFactNeighborX="200000" custLinFactNeighborY="-180858">
        <dgm:presLayoutVars>
          <dgm:chPref val="3"/>
        </dgm:presLayoutVars>
      </dgm:prSet>
      <dgm:spPr/>
    </dgm:pt>
    <dgm:pt modelId="{671DD7BA-C386-4094-A37D-1CCC03AFA8DF}" type="pres">
      <dgm:prSet presAssocID="{6C9E5ED9-1A1F-4B81-B76B-DFE2FAA97A3C}" presName="rootConnector" presStyleLbl="node2" presStyleIdx="12" presStyleCnt="21"/>
      <dgm:spPr/>
    </dgm:pt>
    <dgm:pt modelId="{CB0E62AE-CBA5-4E79-916B-DFF796A79E7F}" type="pres">
      <dgm:prSet presAssocID="{6C9E5ED9-1A1F-4B81-B76B-DFE2FAA97A3C}" presName="hierChild4" presStyleCnt="0"/>
      <dgm:spPr/>
    </dgm:pt>
    <dgm:pt modelId="{167FF3ED-BE3B-45C1-9017-954E03729E7F}" type="pres">
      <dgm:prSet presAssocID="{6C9E5ED9-1A1F-4B81-B76B-DFE2FAA97A3C}" presName="hierChild5" presStyleCnt="0"/>
      <dgm:spPr/>
    </dgm:pt>
    <dgm:pt modelId="{A6832961-37EA-4A37-8EFA-6B0BEFF5B07D}" type="pres">
      <dgm:prSet presAssocID="{685B639E-A203-4682-979A-59D006C52AA0}" presName="Name48" presStyleLbl="parChTrans1D2" presStyleIdx="13" presStyleCnt="21"/>
      <dgm:spPr/>
    </dgm:pt>
    <dgm:pt modelId="{2CBC3A0E-034D-43FE-A05E-614826B4FF68}" type="pres">
      <dgm:prSet presAssocID="{7F0C141F-4629-42F8-8D57-D0D98B219181}" presName="hierRoot2" presStyleCnt="0">
        <dgm:presLayoutVars>
          <dgm:hierBranch val="init"/>
        </dgm:presLayoutVars>
      </dgm:prSet>
      <dgm:spPr/>
    </dgm:pt>
    <dgm:pt modelId="{487EF5BC-6B8A-4BA8-8632-3E3568D4A4BF}" type="pres">
      <dgm:prSet presAssocID="{7F0C141F-4629-42F8-8D57-D0D98B219181}" presName="rootComposite" presStyleCnt="0"/>
      <dgm:spPr/>
    </dgm:pt>
    <dgm:pt modelId="{3B3F8428-160A-4097-A3BC-3D22743B08E1}" type="pres">
      <dgm:prSet presAssocID="{7F0C141F-4629-42F8-8D57-D0D98B219181}" presName="rootText" presStyleLbl="node2" presStyleIdx="13" presStyleCnt="21" custScaleX="124572" custScaleY="55394" custLinFactX="-117415" custLinFactY="-207197" custLinFactNeighborX="-200000" custLinFactNeighborY="-300000">
        <dgm:presLayoutVars>
          <dgm:chPref val="3"/>
        </dgm:presLayoutVars>
      </dgm:prSet>
      <dgm:spPr/>
    </dgm:pt>
    <dgm:pt modelId="{99C33DCD-EBCD-440D-A70B-4D9E487AA9A9}" type="pres">
      <dgm:prSet presAssocID="{7F0C141F-4629-42F8-8D57-D0D98B219181}" presName="rootConnector" presStyleLbl="node2" presStyleIdx="13" presStyleCnt="21"/>
      <dgm:spPr/>
    </dgm:pt>
    <dgm:pt modelId="{504AC6FF-46AE-4CC2-AB1C-49A309D96117}" type="pres">
      <dgm:prSet presAssocID="{7F0C141F-4629-42F8-8D57-D0D98B219181}" presName="hierChild4" presStyleCnt="0"/>
      <dgm:spPr/>
    </dgm:pt>
    <dgm:pt modelId="{9090012B-BBEA-49E9-8776-FB06282A7097}" type="pres">
      <dgm:prSet presAssocID="{7F0C141F-4629-42F8-8D57-D0D98B219181}" presName="hierChild5" presStyleCnt="0"/>
      <dgm:spPr/>
    </dgm:pt>
    <dgm:pt modelId="{465C0FB1-9C9A-426F-B7DB-14DE004B6CC6}" type="pres">
      <dgm:prSet presAssocID="{5B7465BA-88D2-4E8F-A8A8-850BB230B7E1}" presName="Name48" presStyleLbl="parChTrans1D2" presStyleIdx="14" presStyleCnt="21"/>
      <dgm:spPr/>
    </dgm:pt>
    <dgm:pt modelId="{2A61AD9C-B601-42C4-B09D-F9FDFFE43DCE}" type="pres">
      <dgm:prSet presAssocID="{6B8FB6D9-0179-413B-943B-036F25F90759}" presName="hierRoot2" presStyleCnt="0">
        <dgm:presLayoutVars>
          <dgm:hierBranch val="init"/>
        </dgm:presLayoutVars>
      </dgm:prSet>
      <dgm:spPr/>
    </dgm:pt>
    <dgm:pt modelId="{933C137A-5788-4A66-AA71-4967DDCB311E}" type="pres">
      <dgm:prSet presAssocID="{6B8FB6D9-0179-413B-943B-036F25F90759}" presName="rootComposite" presStyleCnt="0"/>
      <dgm:spPr/>
    </dgm:pt>
    <dgm:pt modelId="{9DD15B7C-DF15-444D-AD3F-8E92F4B18C5F}" type="pres">
      <dgm:prSet presAssocID="{6B8FB6D9-0179-413B-943B-036F25F90759}" presName="rootText" presStyleLbl="node2" presStyleIdx="14" presStyleCnt="21" custScaleX="118398" custScaleY="57850" custLinFactX="100000" custLinFactY="-300000" custLinFactNeighborX="109479" custLinFactNeighborY="-335405">
        <dgm:presLayoutVars>
          <dgm:chPref val="3"/>
        </dgm:presLayoutVars>
      </dgm:prSet>
      <dgm:spPr/>
    </dgm:pt>
    <dgm:pt modelId="{06EDA5E3-6D34-43BB-8B29-811C94A78F9E}" type="pres">
      <dgm:prSet presAssocID="{6B8FB6D9-0179-413B-943B-036F25F90759}" presName="rootConnector" presStyleLbl="node2" presStyleIdx="14" presStyleCnt="21"/>
      <dgm:spPr/>
    </dgm:pt>
    <dgm:pt modelId="{4DB7AD17-439D-427F-A1A0-7454E2209BB0}" type="pres">
      <dgm:prSet presAssocID="{6B8FB6D9-0179-413B-943B-036F25F90759}" presName="hierChild4" presStyleCnt="0"/>
      <dgm:spPr/>
    </dgm:pt>
    <dgm:pt modelId="{B534BB8A-C9A1-4808-9ABC-97E81D6B75EC}" type="pres">
      <dgm:prSet presAssocID="{6B8FB6D9-0179-413B-943B-036F25F90759}" presName="hierChild5" presStyleCnt="0"/>
      <dgm:spPr/>
    </dgm:pt>
    <dgm:pt modelId="{14077FE8-DFF6-4BB3-93BC-0C97B6530E6F}" type="pres">
      <dgm:prSet presAssocID="{0DF52E74-FDC7-405F-AF98-681260BDA829}" presName="Name48" presStyleLbl="parChTrans1D2" presStyleIdx="15" presStyleCnt="21"/>
      <dgm:spPr/>
    </dgm:pt>
    <dgm:pt modelId="{1C53F9EF-8B68-4178-A848-B9F6DDE1240F}" type="pres">
      <dgm:prSet presAssocID="{4A456196-221B-4729-8B44-5D75E90D14D0}" presName="hierRoot2" presStyleCnt="0">
        <dgm:presLayoutVars>
          <dgm:hierBranch val="init"/>
        </dgm:presLayoutVars>
      </dgm:prSet>
      <dgm:spPr/>
    </dgm:pt>
    <dgm:pt modelId="{32E72333-7593-4D99-B9AF-A245308BA8CE}" type="pres">
      <dgm:prSet presAssocID="{4A456196-221B-4729-8B44-5D75E90D14D0}" presName="rootComposite" presStyleCnt="0"/>
      <dgm:spPr/>
    </dgm:pt>
    <dgm:pt modelId="{2043D52D-8C0C-42D3-A040-CAFC0D538246}" type="pres">
      <dgm:prSet presAssocID="{4A456196-221B-4729-8B44-5D75E90D14D0}" presName="rootText" presStyleLbl="node2" presStyleIdx="15" presStyleCnt="21" custScaleX="158137" custScaleY="77362" custLinFactX="-83058" custLinFactY="-100000" custLinFactNeighborX="-100000" custLinFactNeighborY="-147512">
        <dgm:presLayoutVars>
          <dgm:chPref val="3"/>
        </dgm:presLayoutVars>
      </dgm:prSet>
      <dgm:spPr/>
    </dgm:pt>
    <dgm:pt modelId="{5E3CAC12-AC57-49F5-8EB3-3AC6B85758F1}" type="pres">
      <dgm:prSet presAssocID="{4A456196-221B-4729-8B44-5D75E90D14D0}" presName="rootConnector" presStyleLbl="node2" presStyleIdx="15" presStyleCnt="21"/>
      <dgm:spPr/>
    </dgm:pt>
    <dgm:pt modelId="{6E1EDB45-4326-407A-82C4-51AB1E8D3E79}" type="pres">
      <dgm:prSet presAssocID="{4A456196-221B-4729-8B44-5D75E90D14D0}" presName="hierChild4" presStyleCnt="0"/>
      <dgm:spPr/>
    </dgm:pt>
    <dgm:pt modelId="{5FCFF32B-F900-4926-B1F7-E497212C5E1A}" type="pres">
      <dgm:prSet presAssocID="{4A456196-221B-4729-8B44-5D75E90D14D0}" presName="hierChild5" presStyleCnt="0"/>
      <dgm:spPr/>
    </dgm:pt>
    <dgm:pt modelId="{EAC9ADA7-7F0B-46B4-A476-400928C553B9}" type="pres">
      <dgm:prSet presAssocID="{ACC6F51B-DC98-4C52-A0C6-4BDA947A298D}" presName="Name48" presStyleLbl="parChTrans1D2" presStyleIdx="16" presStyleCnt="21"/>
      <dgm:spPr/>
    </dgm:pt>
    <dgm:pt modelId="{0EE91698-9A02-4F56-928E-51912C555414}" type="pres">
      <dgm:prSet presAssocID="{896F7284-97C5-44DC-BB1F-16573A24C46D}" presName="hierRoot2" presStyleCnt="0">
        <dgm:presLayoutVars>
          <dgm:hierBranch val="init"/>
        </dgm:presLayoutVars>
      </dgm:prSet>
      <dgm:spPr/>
    </dgm:pt>
    <dgm:pt modelId="{1929F935-930C-4C71-BDF7-3F81B7B488E3}" type="pres">
      <dgm:prSet presAssocID="{896F7284-97C5-44DC-BB1F-16573A24C46D}" presName="rootComposite" presStyleCnt="0"/>
      <dgm:spPr/>
    </dgm:pt>
    <dgm:pt modelId="{3F982066-F1ED-440D-96AD-C5F171CB9253}" type="pres">
      <dgm:prSet presAssocID="{896F7284-97C5-44DC-BB1F-16573A24C46D}" presName="rootText" presStyleLbl="node2" presStyleIdx="16" presStyleCnt="21" custScaleX="141481" custScaleY="104728" custLinFactX="185579" custLinFactY="-181122" custLinFactNeighborX="200000" custLinFactNeighborY="-200000">
        <dgm:presLayoutVars>
          <dgm:chPref val="3"/>
        </dgm:presLayoutVars>
      </dgm:prSet>
      <dgm:spPr/>
    </dgm:pt>
    <dgm:pt modelId="{4EF62CA5-442B-420C-A556-6610E8FAF677}" type="pres">
      <dgm:prSet presAssocID="{896F7284-97C5-44DC-BB1F-16573A24C46D}" presName="rootConnector" presStyleLbl="node2" presStyleIdx="16" presStyleCnt="21"/>
      <dgm:spPr/>
    </dgm:pt>
    <dgm:pt modelId="{DA3EEB2D-9E81-44DE-B1B9-6D3408980974}" type="pres">
      <dgm:prSet presAssocID="{896F7284-97C5-44DC-BB1F-16573A24C46D}" presName="hierChild4" presStyleCnt="0"/>
      <dgm:spPr/>
    </dgm:pt>
    <dgm:pt modelId="{C8408BFB-E125-4CC2-A87D-CC120C7AFE1D}" type="pres">
      <dgm:prSet presAssocID="{896F7284-97C5-44DC-BB1F-16573A24C46D}" presName="hierChild5" presStyleCnt="0"/>
      <dgm:spPr/>
    </dgm:pt>
    <dgm:pt modelId="{0A11C52F-49C4-4E6F-8DE2-141BF1854235}" type="pres">
      <dgm:prSet presAssocID="{DCF7FE18-2203-4F50-A138-419F2FD8C2B1}" presName="Name48" presStyleLbl="parChTrans1D2" presStyleIdx="17" presStyleCnt="21"/>
      <dgm:spPr/>
    </dgm:pt>
    <dgm:pt modelId="{D8575284-8EEC-42C5-9305-CFB7F8D1C4C8}" type="pres">
      <dgm:prSet presAssocID="{410ABA7E-68EF-474F-8C24-DB6E9D0CE3B0}" presName="hierRoot2" presStyleCnt="0">
        <dgm:presLayoutVars>
          <dgm:hierBranch val="init"/>
        </dgm:presLayoutVars>
      </dgm:prSet>
      <dgm:spPr/>
    </dgm:pt>
    <dgm:pt modelId="{95B4EE16-E98F-4F6F-85A9-56806767A277}" type="pres">
      <dgm:prSet presAssocID="{410ABA7E-68EF-474F-8C24-DB6E9D0CE3B0}" presName="rootComposite" presStyleCnt="0"/>
      <dgm:spPr/>
    </dgm:pt>
    <dgm:pt modelId="{4CA6EA82-B137-4326-9B11-92BF7F78345E}" type="pres">
      <dgm:prSet presAssocID="{410ABA7E-68EF-474F-8C24-DB6E9D0CE3B0}" presName="rootText" presStyleLbl="node2" presStyleIdx="17" presStyleCnt="21" custScaleX="133331" custScaleY="106104" custLinFactX="-120769" custLinFactY="-129222" custLinFactNeighborX="-200000" custLinFactNeighborY="-200000">
        <dgm:presLayoutVars>
          <dgm:chPref val="3"/>
        </dgm:presLayoutVars>
      </dgm:prSet>
      <dgm:spPr/>
    </dgm:pt>
    <dgm:pt modelId="{920D5749-FD8F-4A70-A193-2521B2972A80}" type="pres">
      <dgm:prSet presAssocID="{410ABA7E-68EF-474F-8C24-DB6E9D0CE3B0}" presName="rootConnector" presStyleLbl="node2" presStyleIdx="17" presStyleCnt="21"/>
      <dgm:spPr/>
    </dgm:pt>
    <dgm:pt modelId="{83084115-D5E9-4094-8012-A6EA5ED9E41D}" type="pres">
      <dgm:prSet presAssocID="{410ABA7E-68EF-474F-8C24-DB6E9D0CE3B0}" presName="hierChild4" presStyleCnt="0"/>
      <dgm:spPr/>
    </dgm:pt>
    <dgm:pt modelId="{684571DC-4738-4ACD-9D63-AC85974F1848}" type="pres">
      <dgm:prSet presAssocID="{410ABA7E-68EF-474F-8C24-DB6E9D0CE3B0}" presName="hierChild5" presStyleCnt="0"/>
      <dgm:spPr/>
    </dgm:pt>
    <dgm:pt modelId="{2AE77E75-EFCF-4178-85C8-D810D7356EE6}" type="pres">
      <dgm:prSet presAssocID="{392066CA-0DEB-4B6B-B343-5BAA8C16E3D3}" presName="Name48" presStyleLbl="parChTrans1D2" presStyleIdx="18" presStyleCnt="21"/>
      <dgm:spPr/>
    </dgm:pt>
    <dgm:pt modelId="{774732AE-B346-4082-BE1F-4D88C468FCEC}" type="pres">
      <dgm:prSet presAssocID="{4CD994F1-6E87-46A4-9C0A-B1820364EB5C}" presName="hierRoot2" presStyleCnt="0">
        <dgm:presLayoutVars>
          <dgm:hierBranch val="init"/>
        </dgm:presLayoutVars>
      </dgm:prSet>
      <dgm:spPr/>
    </dgm:pt>
    <dgm:pt modelId="{883CC3F1-96FE-455D-9282-998B01BE7BDE}" type="pres">
      <dgm:prSet presAssocID="{4CD994F1-6E87-46A4-9C0A-B1820364EB5C}" presName="rootComposite" presStyleCnt="0"/>
      <dgm:spPr/>
    </dgm:pt>
    <dgm:pt modelId="{AB634A3F-C8F4-42D7-AF6D-BCC0AB5E52A6}" type="pres">
      <dgm:prSet presAssocID="{4CD994F1-6E87-46A4-9C0A-B1820364EB5C}" presName="rootText" presStyleLbl="node2" presStyleIdx="18" presStyleCnt="21" custScaleX="143590" custScaleY="85694" custLinFactX="100000" custLinFactY="-200000" custLinFactNeighborX="124739" custLinFactNeighborY="-260286">
        <dgm:presLayoutVars>
          <dgm:chPref val="3"/>
        </dgm:presLayoutVars>
      </dgm:prSet>
      <dgm:spPr/>
    </dgm:pt>
    <dgm:pt modelId="{7B78D11A-A933-48C1-B3A8-8DEE3216C636}" type="pres">
      <dgm:prSet presAssocID="{4CD994F1-6E87-46A4-9C0A-B1820364EB5C}" presName="rootConnector" presStyleLbl="node2" presStyleIdx="18" presStyleCnt="21"/>
      <dgm:spPr/>
    </dgm:pt>
    <dgm:pt modelId="{1AAC327C-A3D4-4C94-931D-B279F2BD9C96}" type="pres">
      <dgm:prSet presAssocID="{4CD994F1-6E87-46A4-9C0A-B1820364EB5C}" presName="hierChild4" presStyleCnt="0"/>
      <dgm:spPr/>
    </dgm:pt>
    <dgm:pt modelId="{21976208-3B6A-4D43-9E7E-C32683C0226D}" type="pres">
      <dgm:prSet presAssocID="{4CD994F1-6E87-46A4-9C0A-B1820364EB5C}" presName="hierChild5" presStyleCnt="0"/>
      <dgm:spPr/>
    </dgm:pt>
    <dgm:pt modelId="{154543C8-9C8B-4444-80E9-9C02576F73D3}" type="pres">
      <dgm:prSet presAssocID="{28F77BB5-9B36-4119-B7B4-2B6B4EFFBA10}" presName="Name48" presStyleLbl="parChTrans1D2" presStyleIdx="19" presStyleCnt="21"/>
      <dgm:spPr/>
    </dgm:pt>
    <dgm:pt modelId="{2079E88F-ACF7-4FFB-AA30-E1283540C76E}" type="pres">
      <dgm:prSet presAssocID="{B1C7720B-09E8-4177-AD32-311204D0FD81}" presName="hierRoot2" presStyleCnt="0">
        <dgm:presLayoutVars>
          <dgm:hierBranch val="init"/>
        </dgm:presLayoutVars>
      </dgm:prSet>
      <dgm:spPr/>
    </dgm:pt>
    <dgm:pt modelId="{08E71982-31A2-42DD-8614-68CC911BD50F}" type="pres">
      <dgm:prSet presAssocID="{B1C7720B-09E8-4177-AD32-311204D0FD81}" presName="rootComposite" presStyleCnt="0"/>
      <dgm:spPr/>
    </dgm:pt>
    <dgm:pt modelId="{D6886F1B-0AA4-4D30-87C3-47BC768A8254}" type="pres">
      <dgm:prSet presAssocID="{B1C7720B-09E8-4177-AD32-311204D0FD81}" presName="rootText" presStyleLbl="node2" presStyleIdx="19" presStyleCnt="21" custLinFactX="-117997" custLinFactY="-300000" custLinFactNeighborX="-200000" custLinFactNeighborY="-378814">
        <dgm:presLayoutVars>
          <dgm:chPref val="3"/>
        </dgm:presLayoutVars>
      </dgm:prSet>
      <dgm:spPr/>
    </dgm:pt>
    <dgm:pt modelId="{58B88372-5E4F-4AA8-ABD9-C906FC3C61AF}" type="pres">
      <dgm:prSet presAssocID="{B1C7720B-09E8-4177-AD32-311204D0FD81}" presName="rootConnector" presStyleLbl="node2" presStyleIdx="19" presStyleCnt="21"/>
      <dgm:spPr/>
    </dgm:pt>
    <dgm:pt modelId="{8E5C52BD-1488-439C-9159-C958E67A17FB}" type="pres">
      <dgm:prSet presAssocID="{B1C7720B-09E8-4177-AD32-311204D0FD81}" presName="hierChild4" presStyleCnt="0"/>
      <dgm:spPr/>
    </dgm:pt>
    <dgm:pt modelId="{07EE57FF-9679-47BA-BE3B-B13CAF3C73DD}" type="pres">
      <dgm:prSet presAssocID="{B1C7720B-09E8-4177-AD32-311204D0FD81}" presName="hierChild5" presStyleCnt="0"/>
      <dgm:spPr/>
    </dgm:pt>
    <dgm:pt modelId="{281DE349-AF71-45B0-9736-1AA0D7028CDE}" type="pres">
      <dgm:prSet presAssocID="{EF24AC1F-9772-452F-8734-07968A0ED74F}" presName="Name48" presStyleLbl="parChTrans1D2" presStyleIdx="20" presStyleCnt="21"/>
      <dgm:spPr/>
    </dgm:pt>
    <dgm:pt modelId="{34887EFB-2AA3-41A0-8B47-721074DEC588}" type="pres">
      <dgm:prSet presAssocID="{5FA2F63A-86FE-4FE6-B2F7-7EED3DB9C1D9}" presName="hierRoot2" presStyleCnt="0">
        <dgm:presLayoutVars>
          <dgm:hierBranch val="init"/>
        </dgm:presLayoutVars>
      </dgm:prSet>
      <dgm:spPr/>
    </dgm:pt>
    <dgm:pt modelId="{77D455BC-6D71-48A1-A853-0FF339C5F890}" type="pres">
      <dgm:prSet presAssocID="{5FA2F63A-86FE-4FE6-B2F7-7EED3DB9C1D9}" presName="rootComposite" presStyleCnt="0"/>
      <dgm:spPr/>
    </dgm:pt>
    <dgm:pt modelId="{F59A0A58-5154-4757-BA20-B48AEA4132E2}" type="pres">
      <dgm:prSet presAssocID="{5FA2F63A-86FE-4FE6-B2F7-7EED3DB9C1D9}" presName="rootText" presStyleLbl="node2" presStyleIdx="20" presStyleCnt="21" custScaleX="151263" custScaleY="88691" custLinFactX="100000" custLinFactY="-317113" custLinFactNeighborX="122260" custLinFactNeighborY="-400000">
        <dgm:presLayoutVars>
          <dgm:chPref val="3"/>
        </dgm:presLayoutVars>
      </dgm:prSet>
      <dgm:spPr/>
    </dgm:pt>
    <dgm:pt modelId="{30381E29-8FC6-4987-B730-D64AA3BBDF80}" type="pres">
      <dgm:prSet presAssocID="{5FA2F63A-86FE-4FE6-B2F7-7EED3DB9C1D9}" presName="rootConnector" presStyleLbl="node2" presStyleIdx="20" presStyleCnt="21"/>
      <dgm:spPr/>
    </dgm:pt>
    <dgm:pt modelId="{E34FE53D-847B-47FB-AA7F-46B66E7B3C9A}" type="pres">
      <dgm:prSet presAssocID="{5FA2F63A-86FE-4FE6-B2F7-7EED3DB9C1D9}" presName="hierChild4" presStyleCnt="0"/>
      <dgm:spPr/>
    </dgm:pt>
    <dgm:pt modelId="{CAA236FB-DD57-46D8-92E0-C75FB6DD61A1}" type="pres">
      <dgm:prSet presAssocID="{5FA2F63A-86FE-4FE6-B2F7-7EED3DB9C1D9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0EA14200-E33E-4B34-869F-2236501773B0}" type="presOf" srcId="{6E75312A-C222-4220-BA96-7A11259CA282}" destId="{B3FDC5EC-C93A-4EA4-8A7F-0FCEE264AA47}" srcOrd="0" destOrd="0" presId="urn:microsoft.com/office/officeart/2005/8/layout/orgChart1"/>
    <dgm:cxn modelId="{B4C93504-3873-407A-8FCF-FFC05B3AA47F}" type="presOf" srcId="{DC5DA02B-48F6-43DC-95FF-E2A498413E64}" destId="{DEDB722B-2121-4857-8692-F9F46CDFCED6}" srcOrd="1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22E7D106-88ED-4857-8B49-4CFE918B06EB}" type="presOf" srcId="{FADF2AD0-49BE-487E-993D-25EA205EE8C3}" destId="{6CF26F53-A541-42AE-AF7D-4E8D8A6E3410}" srcOrd="0" destOrd="0" presId="urn:microsoft.com/office/officeart/2005/8/layout/orgChart1"/>
    <dgm:cxn modelId="{0DDA640C-A486-45CE-A6C4-18BAF2963081}" type="presOf" srcId="{896F7284-97C5-44DC-BB1F-16573A24C46D}" destId="{3F982066-F1ED-440D-96AD-C5F171CB9253}" srcOrd="0" destOrd="0" presId="urn:microsoft.com/office/officeart/2005/8/layout/orgChart1"/>
    <dgm:cxn modelId="{6B46710C-9DE8-454F-8FCD-7CDD91099061}" type="presOf" srcId="{191DA4BC-F813-432C-AF59-A0971CE8081B}" destId="{00D78693-65FF-48EF-958C-4A0866E81E82}" srcOrd="0" destOrd="0" presId="urn:microsoft.com/office/officeart/2005/8/layout/orgChart1"/>
    <dgm:cxn modelId="{6EB9AB0E-54CC-465E-A021-FA0EF1ADD35F}" type="presOf" srcId="{758AB61C-C4F8-4CA7-9171-E13F0ADE0041}" destId="{C3C7AF43-892D-491E-BAB8-4FB154ACA8D2}" srcOrd="1" destOrd="0" presId="urn:microsoft.com/office/officeart/2005/8/layout/orgChart1"/>
    <dgm:cxn modelId="{3DEA350F-E42E-40D3-A1DC-472BE62F9053}" type="presOf" srcId="{6B709DDD-804C-4ADE-BAC7-7B5D7DC5B254}" destId="{4EE03F74-CD08-440F-8A48-F97F4896A147}" srcOrd="0" destOrd="0" presId="urn:microsoft.com/office/officeart/2005/8/layout/orgChart1"/>
    <dgm:cxn modelId="{08AE2816-BAFA-4476-BA44-9948215F5272}" type="presOf" srcId="{A4F7414D-7D31-4B53-B1AA-518CE3214673}" destId="{1CC72D5E-CAA9-4532-B214-785242F99490}" srcOrd="0" destOrd="0" presId="urn:microsoft.com/office/officeart/2005/8/layout/orgChart1"/>
    <dgm:cxn modelId="{C0E4A419-F2F2-42A7-A7AB-6F027F846764}" type="presOf" srcId="{48AFCEAF-29B1-45A3-8A1F-3FA605E348D1}" destId="{865FC0AB-562D-4A8C-98FD-A68D02FE9116}" srcOrd="0" destOrd="0" presId="urn:microsoft.com/office/officeart/2005/8/layout/orgChart1"/>
    <dgm:cxn modelId="{F72B9D1A-5762-4E67-A1B2-9112173FC911}" srcId="{A74FF41F-1F24-4F50-94A9-E09C08177381}" destId="{89A805EF-3355-4A49-B84E-74E89EA380A4}" srcOrd="6" destOrd="0" parTransId="{5FBC7D4F-20C9-48DF-BFFF-BB001E2CD44F}" sibTransId="{55E2CA3D-42BC-4529-B691-65635F0808A0}"/>
    <dgm:cxn modelId="{4060721E-C02C-468B-B0E9-1CBA0D1B53EA}" type="presOf" srcId="{392066CA-0DEB-4B6B-B343-5BAA8C16E3D3}" destId="{2AE77E75-EFCF-4178-85C8-D810D7356EE6}" srcOrd="0" destOrd="0" presId="urn:microsoft.com/office/officeart/2005/8/layout/orgChart1"/>
    <dgm:cxn modelId="{1CFBCF1E-2C00-4F68-8730-A8E2464DFED2}" type="presOf" srcId="{410ABA7E-68EF-474F-8C24-DB6E9D0CE3B0}" destId="{920D5749-FD8F-4A70-A193-2521B2972A80}" srcOrd="1" destOrd="0" presId="urn:microsoft.com/office/officeart/2005/8/layout/orgChart1"/>
    <dgm:cxn modelId="{C46D531F-B765-4377-9BBD-6D7DBEEECB16}" type="presOf" srcId="{5DF4CDDE-9E87-49FF-943C-DF7C515048FD}" destId="{E96F6C8F-B9E1-4A5A-A710-355734EF7B8D}" srcOrd="0" destOrd="0" presId="urn:microsoft.com/office/officeart/2005/8/layout/orgChart1"/>
    <dgm:cxn modelId="{85A09D21-1D6A-497F-BD0F-E310BBF9AE8C}" type="presOf" srcId="{5FBC7D4F-20C9-48DF-BFFF-BB001E2CD44F}" destId="{4C3D624E-C6C1-43B9-B241-67CD09D31527}" srcOrd="0" destOrd="0" presId="urn:microsoft.com/office/officeart/2005/8/layout/orgChart1"/>
    <dgm:cxn modelId="{2B89AA27-D5E4-4575-81D5-AA9936516EA2}" type="presOf" srcId="{6B8FB6D9-0179-413B-943B-036F25F90759}" destId="{9DD15B7C-DF15-444D-AD3F-8E92F4B18C5F}" srcOrd="0" destOrd="0" presId="urn:microsoft.com/office/officeart/2005/8/layout/orgChart1"/>
    <dgm:cxn modelId="{8463BB28-D609-4123-A0B9-11980D2D0550}" type="presOf" srcId="{4CD994F1-6E87-46A4-9C0A-B1820364EB5C}" destId="{AB634A3F-C8F4-42D7-AF6D-BCC0AB5E52A6}" srcOrd="0" destOrd="0" presId="urn:microsoft.com/office/officeart/2005/8/layout/orgChart1"/>
    <dgm:cxn modelId="{36FBD92B-A7EE-4E48-90FB-0CBF06D84020}" srcId="{A74FF41F-1F24-4F50-94A9-E09C08177381}" destId="{6C9E5ED9-1A1F-4B81-B76B-DFE2FAA97A3C}" srcOrd="12" destOrd="0" parTransId="{AB9264CE-B172-497B-9B92-82FCAD7D9A23}" sibTransId="{C4C7993A-CF0C-4F06-AC9F-D49371A513F4}"/>
    <dgm:cxn modelId="{1EB54135-41AC-40DC-B7AD-72C8A3C544ED}" type="presOf" srcId="{0DF52E74-FDC7-405F-AF98-681260BDA829}" destId="{14077FE8-DFF6-4BB3-93BC-0C97B6530E6F}" srcOrd="0" destOrd="0" presId="urn:microsoft.com/office/officeart/2005/8/layout/orgChart1"/>
    <dgm:cxn modelId="{74232036-2A25-4A57-977B-DB4717A93917}" type="presOf" srcId="{5FA2F63A-86FE-4FE6-B2F7-7EED3DB9C1D9}" destId="{30381E29-8FC6-4987-B730-D64AA3BBDF80}" srcOrd="1" destOrd="0" presId="urn:microsoft.com/office/officeart/2005/8/layout/orgChart1"/>
    <dgm:cxn modelId="{67F83736-B0C8-497B-9B50-413E8F17006C}" srcId="{A74FF41F-1F24-4F50-94A9-E09C08177381}" destId="{410ABA7E-68EF-474F-8C24-DB6E9D0CE3B0}" srcOrd="17" destOrd="0" parTransId="{DCF7FE18-2203-4F50-A138-419F2FD8C2B1}" sibTransId="{9EBF193B-7910-4E76-AE98-07661802361D}"/>
    <dgm:cxn modelId="{F3820437-39BB-420A-B3E6-02A966A719D4}" type="presOf" srcId="{A4F7414D-7D31-4B53-B1AA-518CE3214673}" destId="{25E06280-6517-4CB0-9FD9-B1498617D37A}" srcOrd="1" destOrd="0" presId="urn:microsoft.com/office/officeart/2005/8/layout/orgChart1"/>
    <dgm:cxn modelId="{B1D6503F-8657-47E8-9302-5FA99617B42B}" type="presOf" srcId="{C427299F-BAB8-44A1-96B6-F959E7605F61}" destId="{C8ACF636-1963-47E0-953A-1CA155501BD2}" srcOrd="1" destOrd="0" presId="urn:microsoft.com/office/officeart/2005/8/layout/orgChart1"/>
    <dgm:cxn modelId="{8AE5E63F-092C-4C4A-AC78-02F22A36E80A}" type="presOf" srcId="{8D5388AF-BAAC-4680-BDA7-05F383EDF77B}" destId="{1DC54D9C-82F2-458F-9D0A-640ADF490651}" srcOrd="0" destOrd="0" presId="urn:microsoft.com/office/officeart/2005/8/layout/orgChart1"/>
    <dgm:cxn modelId="{08F89441-A995-4321-A8E6-6CA57D4AF8B2}" type="presOf" srcId="{1080627D-61C7-4A07-B71F-2E13C0A8A5AC}" destId="{D123447A-E8BE-44C9-9F86-46D794680B3F}" srcOrd="0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5C923344-1CF1-47A6-A8EF-0A2CCCC90D6D}" type="presOf" srcId="{758AB61C-C4F8-4CA7-9171-E13F0ADE0041}" destId="{1E0A4146-E991-438F-8873-6EA5D40566E9}" srcOrd="0" destOrd="0" presId="urn:microsoft.com/office/officeart/2005/8/layout/orgChart1"/>
    <dgm:cxn modelId="{9A1B0045-DAE3-44A5-B965-BE161C8C9126}" type="presOf" srcId="{F335F8F4-2D3F-4E8C-8937-2B067DA30694}" destId="{07BB3864-23DE-4546-A503-6505CAA0B9B3}" srcOrd="1" destOrd="0" presId="urn:microsoft.com/office/officeart/2005/8/layout/orgChart1"/>
    <dgm:cxn modelId="{D3632046-E6D7-447E-ABA6-C1D654D0236F}" type="presOf" srcId="{896F7284-97C5-44DC-BB1F-16573A24C46D}" destId="{4EF62CA5-442B-420C-A556-6610E8FAF677}" srcOrd="1" destOrd="0" presId="urn:microsoft.com/office/officeart/2005/8/layout/orgChart1"/>
    <dgm:cxn modelId="{267F2047-2859-4E80-8938-639226C5A261}" type="presOf" srcId="{B1C7720B-09E8-4177-AD32-311204D0FD81}" destId="{58B88372-5E4F-4AA8-ABD9-C906FC3C61AF}" srcOrd="1" destOrd="0" presId="urn:microsoft.com/office/officeart/2005/8/layout/orgChart1"/>
    <dgm:cxn modelId="{8E05F268-6FFD-4670-8061-553E30D8FB4C}" type="presOf" srcId="{6B8FB6D9-0179-413B-943B-036F25F90759}" destId="{06EDA5E3-6D34-43BB-8B29-811C94A78F9E}" srcOrd="1" destOrd="0" presId="urn:microsoft.com/office/officeart/2005/8/layout/orgChart1"/>
    <dgm:cxn modelId="{C8872049-8DF5-4046-9621-6C8704256DF8}" type="presOf" srcId="{685B639E-A203-4682-979A-59D006C52AA0}" destId="{A6832961-37EA-4A37-8EFA-6B0BEFF5B07D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8C1D386E-E074-492F-850B-21A247BF12A1}" srcId="{A74FF41F-1F24-4F50-94A9-E09C08177381}" destId="{896F7284-97C5-44DC-BB1F-16573A24C46D}" srcOrd="16" destOrd="0" parTransId="{ACC6F51B-DC98-4C52-A0C6-4BDA947A298D}" sibTransId="{9BFABD69-6AB0-4DB6-B333-AF2E8AE126C7}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78569E6F-270C-43C4-99CE-B8EF70376A44}" type="presOf" srcId="{89A805EF-3355-4A49-B84E-74E89EA380A4}" destId="{FA0E1899-C849-4AFD-BBC7-59A6E5853B76}" srcOrd="0" destOrd="0" presId="urn:microsoft.com/office/officeart/2005/8/layout/orgChart1"/>
    <dgm:cxn modelId="{7FD3FD70-C2A5-4A62-9C95-C6F5836C7387}" srcId="{A74FF41F-1F24-4F50-94A9-E09C08177381}" destId="{C427299F-BAB8-44A1-96B6-F959E7605F61}" srcOrd="4" destOrd="0" parTransId="{FADF2AD0-49BE-487E-993D-25EA205EE8C3}" sibTransId="{6DEF5A5B-3F6D-4C05-900A-794F5B9AFEC4}"/>
    <dgm:cxn modelId="{2704F471-5ED9-4AF9-9843-98BE8E0CE209}" type="presOf" srcId="{1194B831-42F6-4086-80DB-3F5F99B05CB6}" destId="{8645CF1E-1B57-47C3-ADD4-009749F36418}" srcOrd="0" destOrd="0" presId="urn:microsoft.com/office/officeart/2005/8/layout/orgChart1"/>
    <dgm:cxn modelId="{2CB9D173-5FFA-487F-AE6C-EE79E7B1DA8D}" type="presOf" srcId="{6C9E5ED9-1A1F-4B81-B76B-DFE2FAA97A3C}" destId="{671DD7BA-C386-4094-A37D-1CCC03AFA8DF}" srcOrd="1" destOrd="0" presId="urn:microsoft.com/office/officeart/2005/8/layout/orgChart1"/>
    <dgm:cxn modelId="{C8667B74-A453-4316-9814-657538507F45}" type="presOf" srcId="{34EE6082-D2E7-4A70-8A20-B367EB8F5730}" destId="{2756940D-8E92-4661-BDA5-5D4B700557F8}" srcOrd="0" destOrd="0" presId="urn:microsoft.com/office/officeart/2005/8/layout/orgChart1"/>
    <dgm:cxn modelId="{D2D48B54-8291-41DF-9471-CAE8A942D910}" type="presOf" srcId="{BBCB1605-1427-40E4-91C0-5008AE8E549F}" destId="{9B0AB059-CE41-4863-AE56-6306BE1A0079}" srcOrd="1" destOrd="0" presId="urn:microsoft.com/office/officeart/2005/8/layout/orgChart1"/>
    <dgm:cxn modelId="{E3AB7576-39FC-4ED8-91C1-2D1FA8343E0D}" srcId="{A74FF41F-1F24-4F50-94A9-E09C08177381}" destId="{BBCB1605-1427-40E4-91C0-5008AE8E549F}" srcOrd="3" destOrd="0" parTransId="{6B709DDD-804C-4ADE-BAC7-7B5D7DC5B254}" sibTransId="{9BA4513E-C702-40D0-A06C-A3B1B27B34BD}"/>
    <dgm:cxn modelId="{29EAAD76-830F-4905-9BDF-CF116A8C97A4}" type="presOf" srcId="{1080627D-61C7-4A07-B71F-2E13C0A8A5AC}" destId="{6EB15779-1B14-4EB8-B768-C6C10EE0F072}" srcOrd="1" destOrd="0" presId="urn:microsoft.com/office/officeart/2005/8/layout/orgChart1"/>
    <dgm:cxn modelId="{52DEB956-4755-4843-A0D2-B2F7D9DA5ED5}" srcId="{A74FF41F-1F24-4F50-94A9-E09C08177381}" destId="{48AFCEAF-29B1-45A3-8A1F-3FA605E348D1}" srcOrd="9" destOrd="0" parTransId="{2B0D1BB9-2890-41B4-89A4-BFE3C1DD5879}" sibTransId="{FA3BAF0E-5693-4468-A50E-C6378755BBDA}"/>
    <dgm:cxn modelId="{CF664A78-DB32-47C6-9C6D-8D0875165B9B}" srcId="{A74FF41F-1F24-4F50-94A9-E09C08177381}" destId="{F335F8F4-2D3F-4E8C-8937-2B067DA30694}" srcOrd="7" destOrd="0" parTransId="{6E75312A-C222-4220-BA96-7A11259CA282}" sibTransId="{CCE9F709-94E5-435D-8AFD-9B79B2A3A531}"/>
    <dgm:cxn modelId="{7C8E2F7A-24B8-4D1E-969B-084B87E85435}" type="presOf" srcId="{4A456196-221B-4729-8B44-5D75E90D14D0}" destId="{5E3CAC12-AC57-49F5-8EB3-3AC6B85758F1}" srcOrd="1" destOrd="0" presId="urn:microsoft.com/office/officeart/2005/8/layout/orgChart1"/>
    <dgm:cxn modelId="{A3EDF27B-9E93-40A7-A98E-9D3A4333B822}" type="presOf" srcId="{17304DD2-227D-48D2-9115-7A81A97512C6}" destId="{5FC7FC9E-F7ED-41E3-8F14-5E9C65842001}" srcOrd="0" destOrd="0" presId="urn:microsoft.com/office/officeart/2005/8/layout/orgChart1"/>
    <dgm:cxn modelId="{B43D0182-959B-4077-BEBA-054DBAB2125D}" type="presOf" srcId="{B1C7720B-09E8-4177-AD32-311204D0FD81}" destId="{D6886F1B-0AA4-4D30-87C3-47BC768A8254}" srcOrd="0" destOrd="0" presId="urn:microsoft.com/office/officeart/2005/8/layout/orgChart1"/>
    <dgm:cxn modelId="{13964D84-CDB4-44C0-8E25-ED442127005C}" srcId="{A74FF41F-1F24-4F50-94A9-E09C08177381}" destId="{4A456196-221B-4729-8B44-5D75E90D14D0}" srcOrd="15" destOrd="0" parTransId="{0DF52E74-FDC7-405F-AF98-681260BDA829}" sibTransId="{2CA37673-CD28-4D0B-B8EC-A1760D0010CC}"/>
    <dgm:cxn modelId="{38F8B688-514A-41BD-99AA-990DFBB02086}" type="presOf" srcId="{410ABA7E-68EF-474F-8C24-DB6E9D0CE3B0}" destId="{4CA6EA82-B137-4326-9B11-92BF7F78345E}" srcOrd="0" destOrd="0" presId="urn:microsoft.com/office/officeart/2005/8/layout/orgChart1"/>
    <dgm:cxn modelId="{8278F989-B870-41BB-890E-9461E177EC81}" type="presOf" srcId="{4F0226EF-E222-49F5-BB07-B5DA10E4E2AB}" destId="{1EB60B20-A851-4492-A995-A1BEDAF917EB}" srcOrd="0" destOrd="0" presId="urn:microsoft.com/office/officeart/2005/8/layout/orgChart1"/>
    <dgm:cxn modelId="{1DD33B8E-3F90-4673-9A29-4A6720FF4FA5}" type="presOf" srcId="{28F77BB5-9B36-4119-B7B4-2B6B4EFFBA10}" destId="{154543C8-9C8B-4444-80E9-9C02576F73D3}" srcOrd="0" destOrd="0" presId="urn:microsoft.com/office/officeart/2005/8/layout/orgChart1"/>
    <dgm:cxn modelId="{0819788F-88FA-42C3-8D22-ACFADB352011}" srcId="{A74FF41F-1F24-4F50-94A9-E09C08177381}" destId="{B1C7720B-09E8-4177-AD32-311204D0FD81}" srcOrd="19" destOrd="0" parTransId="{28F77BB5-9B36-4119-B7B4-2B6B4EFFBA10}" sibTransId="{9F16B3E0-BE21-423D-8AB7-D99B1026FF94}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0C68D49E-FD18-4BF2-B4A7-FCF841BDD5C7}" srcId="{A74FF41F-1F24-4F50-94A9-E09C08177381}" destId="{17304DD2-227D-48D2-9115-7A81A97512C6}" srcOrd="5" destOrd="0" parTransId="{34EE6082-D2E7-4A70-8A20-B367EB8F5730}" sibTransId="{7FFCC44D-64E1-4BB8-905B-885177B9B4E5}"/>
    <dgm:cxn modelId="{C6568CA1-EBAF-4B48-AB9D-DE130D6A3B81}" type="presOf" srcId="{48AFCEAF-29B1-45A3-8A1F-3FA605E348D1}" destId="{D6EB253E-2BB3-44DF-93A3-83D8081D9C62}" srcOrd="1" destOrd="0" presId="urn:microsoft.com/office/officeart/2005/8/layout/orgChart1"/>
    <dgm:cxn modelId="{85B9C6A1-E236-4197-9E19-40CA5C439F47}" type="presOf" srcId="{4A456196-221B-4729-8B44-5D75E90D14D0}" destId="{2043D52D-8C0C-42D3-A040-CAFC0D538246}" srcOrd="0" destOrd="0" presId="urn:microsoft.com/office/officeart/2005/8/layout/orgChart1"/>
    <dgm:cxn modelId="{C21E99A3-DFBF-4656-8C3F-34C898578A4F}" type="presOf" srcId="{2B0D1BB9-2890-41B4-89A4-BFE3C1DD5879}" destId="{9C82C494-DA0C-42A9-AA1B-54D7F6A2391D}" srcOrd="0" destOrd="0" presId="urn:microsoft.com/office/officeart/2005/8/layout/orgChart1"/>
    <dgm:cxn modelId="{F70564A9-E03C-48D4-9EF7-B461ACD8F203}" type="presOf" srcId="{5B7465BA-88D2-4E8F-A8A8-850BB230B7E1}" destId="{465C0FB1-9C9A-426F-B7DB-14DE004B6CC6}" srcOrd="0" destOrd="0" presId="urn:microsoft.com/office/officeart/2005/8/layout/orgChart1"/>
    <dgm:cxn modelId="{ED335FAA-A548-4BF8-A804-42054ADCCB06}" srcId="{A74FF41F-1F24-4F50-94A9-E09C08177381}" destId="{5FA2F63A-86FE-4FE6-B2F7-7EED3DB9C1D9}" srcOrd="20" destOrd="0" parTransId="{EF24AC1F-9772-452F-8734-07968A0ED74F}" sibTransId="{1F0F14EB-1EFE-481F-BE5A-1485346370B5}"/>
    <dgm:cxn modelId="{660B6CAC-270E-494C-8368-1E3912D4CF76}" srcId="{A74FF41F-1F24-4F50-94A9-E09C08177381}" destId="{7F0C141F-4629-42F8-8D57-D0D98B219181}" srcOrd="13" destOrd="0" parTransId="{685B639E-A203-4682-979A-59D006C52AA0}" sibTransId="{8896C5DD-CC37-467A-A84D-1B4D2025EA5F}"/>
    <dgm:cxn modelId="{8EE5DFAC-A8D7-45BF-8735-2F9E6E7475F2}" type="presOf" srcId="{7F0C141F-4629-42F8-8D57-D0D98B219181}" destId="{3B3F8428-160A-4097-A3BC-3D22743B08E1}" srcOrd="0" destOrd="0" presId="urn:microsoft.com/office/officeart/2005/8/layout/orgChart1"/>
    <dgm:cxn modelId="{3A9D6FB6-B7D6-40B3-8E74-3DDDC8BBF0AA}" type="presOf" srcId="{5DF4CDDE-9E87-49FF-943C-DF7C515048FD}" destId="{3C0D164A-81A0-4D84-A283-ADDE76C6C298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7DD395BB-B7CC-4EA3-AD13-7A5CC13E6C12}" srcId="{A74FF41F-1F24-4F50-94A9-E09C08177381}" destId="{5DF4CDDE-9E87-49FF-943C-DF7C515048FD}" srcOrd="10" destOrd="0" parTransId="{8D5388AF-BAAC-4680-BDA7-05F383EDF77B}" sibTransId="{FC0BA1C8-BE7A-4D3F-A0C2-81D369CB53CB}"/>
    <dgm:cxn modelId="{A20CD7BC-EF19-45BA-B0B9-CED73E594C8D}" srcId="{A74FF41F-1F24-4F50-94A9-E09C08177381}" destId="{758AB61C-C4F8-4CA7-9171-E13F0ADE0041}" srcOrd="11" destOrd="0" parTransId="{D83DF2AC-E72F-42F8-9EF9-CE97D425AFD1}" sibTransId="{FB9612E2-8F33-4769-AE8C-59FABC1D95BB}"/>
    <dgm:cxn modelId="{BEAB56C0-ED00-4C01-99F6-D75A2F4A02BF}" srcId="{A74FF41F-1F24-4F50-94A9-E09C08177381}" destId="{DC5DA02B-48F6-43DC-95FF-E2A498413E64}" srcOrd="1" destOrd="0" parTransId="{191DA4BC-F813-432C-AF59-A0971CE8081B}" sibTransId="{1566620C-5B1A-469D-AAF2-8B6C06B4F14C}"/>
    <dgm:cxn modelId="{4EEB76C3-0FFA-4E70-ADD1-1F3E7821BBC0}" type="presOf" srcId="{7F0C141F-4629-42F8-8D57-D0D98B219181}" destId="{99C33DCD-EBCD-440D-A70B-4D9E487AA9A9}" srcOrd="1" destOrd="0" presId="urn:microsoft.com/office/officeart/2005/8/layout/orgChart1"/>
    <dgm:cxn modelId="{256267C5-CFE1-4617-8412-344107E64FE7}" srcId="{A74FF41F-1F24-4F50-94A9-E09C08177381}" destId="{A4F7414D-7D31-4B53-B1AA-518CE3214673}" srcOrd="8" destOrd="0" parTransId="{1194B831-42F6-4086-80DB-3F5F99B05CB6}" sibTransId="{AAB60518-C4F2-4982-9342-F7A7BFC034FA}"/>
    <dgm:cxn modelId="{2EFB92C5-5AA5-4261-B3FE-A6A68A53D433}" srcId="{A74FF41F-1F24-4F50-94A9-E09C08177381}" destId="{6B8FB6D9-0179-413B-943B-036F25F90759}" srcOrd="14" destOrd="0" parTransId="{5B7465BA-88D2-4E8F-A8A8-850BB230B7E1}" sibTransId="{5E502400-8E4C-4978-8EE3-1E2465643FC4}"/>
    <dgm:cxn modelId="{5934A5C7-EE7F-4A9C-B730-5F2677C717D8}" type="presOf" srcId="{C427299F-BAB8-44A1-96B6-F959E7605F61}" destId="{8AEC1BB5-92C5-4C76-9C23-26987679CAEE}" srcOrd="0" destOrd="0" presId="urn:microsoft.com/office/officeart/2005/8/layout/orgChart1"/>
    <dgm:cxn modelId="{9B3EB5C9-416B-4FCA-BB25-B49DFB27D6FE}" type="presOf" srcId="{6C9E5ED9-1A1F-4B81-B76B-DFE2FAA97A3C}" destId="{8633C423-04BC-4946-8CAF-E91A2A411087}" srcOrd="0" destOrd="0" presId="urn:microsoft.com/office/officeart/2005/8/layout/orgChart1"/>
    <dgm:cxn modelId="{59646ACE-3E1A-4D26-B187-04992DC71FB9}" type="presOf" srcId="{AB9264CE-B172-497B-9B92-82FCAD7D9A23}" destId="{0B189A56-1BC5-45C2-B378-83747E068DDF}" srcOrd="0" destOrd="0" presId="urn:microsoft.com/office/officeart/2005/8/layout/orgChart1"/>
    <dgm:cxn modelId="{A4308BD3-EB13-4017-A628-AABE0163A5B2}" type="presOf" srcId="{D83DF2AC-E72F-42F8-9EF9-CE97D425AFD1}" destId="{57436468-F045-4519-BCE2-40D01BDE40F1}" srcOrd="0" destOrd="0" presId="urn:microsoft.com/office/officeart/2005/8/layout/orgChart1"/>
    <dgm:cxn modelId="{FC2CBFD3-B959-4779-9B75-AF6E1A0D5CF6}" type="presOf" srcId="{EF24AC1F-9772-452F-8734-07968A0ED74F}" destId="{281DE349-AF71-45B0-9736-1AA0D7028CDE}" srcOrd="0" destOrd="0" presId="urn:microsoft.com/office/officeart/2005/8/layout/orgChart1"/>
    <dgm:cxn modelId="{2BE25AD4-C2D9-409F-AB52-2620AC1D4025}" type="presOf" srcId="{17304DD2-227D-48D2-9115-7A81A97512C6}" destId="{D92B83F0-4718-46DC-9415-6E9A89DD7837}" srcOrd="1" destOrd="0" presId="urn:microsoft.com/office/officeart/2005/8/layout/orgChart1"/>
    <dgm:cxn modelId="{FE973BD6-3525-4EB8-85AC-C1FCA649E330}" type="presOf" srcId="{DC5DA02B-48F6-43DC-95FF-E2A498413E64}" destId="{3FF87A9F-400B-4FF1-82AB-74A335FA1725}" srcOrd="0" destOrd="0" presId="urn:microsoft.com/office/officeart/2005/8/layout/orgChart1"/>
    <dgm:cxn modelId="{FA6706DD-B911-42F9-B146-871BBFE206B3}" type="presOf" srcId="{BBCB1605-1427-40E4-91C0-5008AE8E549F}" destId="{516B347F-9E77-4B09-AF2E-AD830E653369}" srcOrd="0" destOrd="0" presId="urn:microsoft.com/office/officeart/2005/8/layout/orgChart1"/>
    <dgm:cxn modelId="{F9BF30DF-461E-4910-AAAD-52E8B8DD04E1}" type="presOf" srcId="{F335F8F4-2D3F-4E8C-8937-2B067DA30694}" destId="{899F2097-2A18-41B3-9A8A-6BA3B701035A}" srcOrd="0" destOrd="0" presId="urn:microsoft.com/office/officeart/2005/8/layout/orgChart1"/>
    <dgm:cxn modelId="{8B6B0BE1-D4FC-408B-8559-6D1DD7EE8CBC}" type="presOf" srcId="{89A805EF-3355-4A49-B84E-74E89EA380A4}" destId="{420C5B8F-F385-4AC4-8C55-E218A35EF20A}" srcOrd="1" destOrd="0" presId="urn:microsoft.com/office/officeart/2005/8/layout/orgChart1"/>
    <dgm:cxn modelId="{7E429AEF-9A85-4439-AFFB-66DD0F04DFCB}" type="presOf" srcId="{ACC6F51B-DC98-4C52-A0C6-4BDA947A298D}" destId="{EAC9ADA7-7F0B-46B4-A476-400928C553B9}" srcOrd="0" destOrd="0" presId="urn:microsoft.com/office/officeart/2005/8/layout/orgChart1"/>
    <dgm:cxn modelId="{ADED04F2-75A1-4AAF-B9AA-2D75CBD82792}" type="presOf" srcId="{DCF7FE18-2203-4F50-A138-419F2FD8C2B1}" destId="{0A11C52F-49C4-4E6F-8DE2-141BF1854235}" srcOrd="0" destOrd="0" presId="urn:microsoft.com/office/officeart/2005/8/layout/orgChart1"/>
    <dgm:cxn modelId="{81DDB2F3-AAD7-4396-8066-74C942809661}" type="presOf" srcId="{5FA2F63A-86FE-4FE6-B2F7-7EED3DB9C1D9}" destId="{F59A0A58-5154-4757-BA20-B48AEA4132E2}" srcOrd="0" destOrd="0" presId="urn:microsoft.com/office/officeart/2005/8/layout/orgChart1"/>
    <dgm:cxn modelId="{69F358F5-0CBA-4BF2-AFB2-B199B0A99B0A}" srcId="{A74FF41F-1F24-4F50-94A9-E09C08177381}" destId="{4CD994F1-6E87-46A4-9C0A-B1820364EB5C}" srcOrd="18" destOrd="0" parTransId="{392066CA-0DEB-4B6B-B343-5BAA8C16E3D3}" sibTransId="{C384DBEB-A21D-4E6C-A7F6-E8B7FC7FF341}"/>
    <dgm:cxn modelId="{017D87F5-FF4C-4562-9177-54D83099507B}" srcId="{A74FF41F-1F24-4F50-94A9-E09C08177381}" destId="{1080627D-61C7-4A07-B71F-2E13C0A8A5AC}" srcOrd="2" destOrd="0" parTransId="{4F0226EF-E222-49F5-BB07-B5DA10E4E2AB}" sibTransId="{F4F1E7A1-26B5-49A7-A2E3-F41B2B366B86}"/>
    <dgm:cxn modelId="{001A59FB-6D15-4491-837F-1B38AC2BE53B}" type="presOf" srcId="{4CD994F1-6E87-46A4-9C0A-B1820364EB5C}" destId="{7B78D11A-A933-48C1-B3A8-8DEE3216C636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B194527A-5C37-4DF7-B87F-634984B29D14}" type="presParOf" srcId="{96CCF797-0C36-4DA4-B7E1-74BEECB6A6A9}" destId="{00D78693-65FF-48EF-958C-4A0866E81E82}" srcOrd="2" destOrd="0" presId="urn:microsoft.com/office/officeart/2005/8/layout/orgChart1"/>
    <dgm:cxn modelId="{0E807D2C-E543-4D34-B8F9-A26040FC0F69}" type="presParOf" srcId="{96CCF797-0C36-4DA4-B7E1-74BEECB6A6A9}" destId="{FEDBAAD3-0495-406F-8B7F-A28A9EC2D245}" srcOrd="3" destOrd="0" presId="urn:microsoft.com/office/officeart/2005/8/layout/orgChart1"/>
    <dgm:cxn modelId="{CFA58E4C-AB96-4A6A-B820-0BB995DD05B2}" type="presParOf" srcId="{FEDBAAD3-0495-406F-8B7F-A28A9EC2D245}" destId="{6FA6C31D-E063-4AE0-BD81-FFF29397C370}" srcOrd="0" destOrd="0" presId="urn:microsoft.com/office/officeart/2005/8/layout/orgChart1"/>
    <dgm:cxn modelId="{509D094C-0332-477C-A90B-FAA47E1ADEF3}" type="presParOf" srcId="{6FA6C31D-E063-4AE0-BD81-FFF29397C370}" destId="{3FF87A9F-400B-4FF1-82AB-74A335FA1725}" srcOrd="0" destOrd="0" presId="urn:microsoft.com/office/officeart/2005/8/layout/orgChart1"/>
    <dgm:cxn modelId="{2EF9B115-8566-4DB2-BEE5-5410D3033EAB}" type="presParOf" srcId="{6FA6C31D-E063-4AE0-BD81-FFF29397C370}" destId="{DEDB722B-2121-4857-8692-F9F46CDFCED6}" srcOrd="1" destOrd="0" presId="urn:microsoft.com/office/officeart/2005/8/layout/orgChart1"/>
    <dgm:cxn modelId="{604619E3-7F75-476A-ABC2-C9CF5D71555C}" type="presParOf" srcId="{FEDBAAD3-0495-406F-8B7F-A28A9EC2D245}" destId="{ACCE8F09-F597-4698-B616-3D8143254AA1}" srcOrd="1" destOrd="0" presId="urn:microsoft.com/office/officeart/2005/8/layout/orgChart1"/>
    <dgm:cxn modelId="{9581D41C-7448-4253-9226-CD0F6745268B}" type="presParOf" srcId="{FEDBAAD3-0495-406F-8B7F-A28A9EC2D245}" destId="{D6DC5F92-313C-4A3A-99D7-FA25DBE821A7}" srcOrd="2" destOrd="0" presId="urn:microsoft.com/office/officeart/2005/8/layout/orgChart1"/>
    <dgm:cxn modelId="{3794B014-7EFA-46C7-B257-1C3D2A097D18}" type="presParOf" srcId="{96CCF797-0C36-4DA4-B7E1-74BEECB6A6A9}" destId="{1EB60B20-A851-4492-A995-A1BEDAF917EB}" srcOrd="4" destOrd="0" presId="urn:microsoft.com/office/officeart/2005/8/layout/orgChart1"/>
    <dgm:cxn modelId="{7F835B9D-2E71-4BFC-8349-C7A87C8686AB}" type="presParOf" srcId="{96CCF797-0C36-4DA4-B7E1-74BEECB6A6A9}" destId="{06E589A6-3318-44B3-992F-3FA55385F1FD}" srcOrd="5" destOrd="0" presId="urn:microsoft.com/office/officeart/2005/8/layout/orgChart1"/>
    <dgm:cxn modelId="{FDAE30F3-F3BE-4725-B4B0-166D110DA8C7}" type="presParOf" srcId="{06E589A6-3318-44B3-992F-3FA55385F1FD}" destId="{D8768F54-027C-4D34-96B8-EAACB8C5A1AE}" srcOrd="0" destOrd="0" presId="urn:microsoft.com/office/officeart/2005/8/layout/orgChart1"/>
    <dgm:cxn modelId="{72268BBF-B487-4A4D-BB96-692204AC496A}" type="presParOf" srcId="{D8768F54-027C-4D34-96B8-EAACB8C5A1AE}" destId="{D123447A-E8BE-44C9-9F86-46D794680B3F}" srcOrd="0" destOrd="0" presId="urn:microsoft.com/office/officeart/2005/8/layout/orgChart1"/>
    <dgm:cxn modelId="{2FE9C76F-BDEF-4429-B592-F81875A89CA2}" type="presParOf" srcId="{D8768F54-027C-4D34-96B8-EAACB8C5A1AE}" destId="{6EB15779-1B14-4EB8-B768-C6C10EE0F072}" srcOrd="1" destOrd="0" presId="urn:microsoft.com/office/officeart/2005/8/layout/orgChart1"/>
    <dgm:cxn modelId="{CC808B0F-EB5E-4CE0-AD92-41F7DF481F3A}" type="presParOf" srcId="{06E589A6-3318-44B3-992F-3FA55385F1FD}" destId="{6C12F967-EC11-4F57-8856-BBB3F4CBDD94}" srcOrd="1" destOrd="0" presId="urn:microsoft.com/office/officeart/2005/8/layout/orgChart1"/>
    <dgm:cxn modelId="{D7E9F2D3-A87E-477C-BC6F-BF8686E08AC0}" type="presParOf" srcId="{06E589A6-3318-44B3-992F-3FA55385F1FD}" destId="{9DB9D33F-564E-4A7A-A36B-5610B42770D9}" srcOrd="2" destOrd="0" presId="urn:microsoft.com/office/officeart/2005/8/layout/orgChart1"/>
    <dgm:cxn modelId="{7D254BDF-8613-44BC-8FF8-3CC7AFA1FCBC}" type="presParOf" srcId="{96CCF797-0C36-4DA4-B7E1-74BEECB6A6A9}" destId="{4EE03F74-CD08-440F-8A48-F97F4896A147}" srcOrd="6" destOrd="0" presId="urn:microsoft.com/office/officeart/2005/8/layout/orgChart1"/>
    <dgm:cxn modelId="{27CCD494-1AF1-42F0-B609-2018FD23BFB2}" type="presParOf" srcId="{96CCF797-0C36-4DA4-B7E1-74BEECB6A6A9}" destId="{7912D248-AD56-4815-A6B3-AC759F4F038C}" srcOrd="7" destOrd="0" presId="urn:microsoft.com/office/officeart/2005/8/layout/orgChart1"/>
    <dgm:cxn modelId="{A73FB6EB-64F8-4D63-A7BA-CFF1B3378B64}" type="presParOf" srcId="{7912D248-AD56-4815-A6B3-AC759F4F038C}" destId="{11FD924C-1505-4732-AF7E-A5E73259D484}" srcOrd="0" destOrd="0" presId="urn:microsoft.com/office/officeart/2005/8/layout/orgChart1"/>
    <dgm:cxn modelId="{2E89319A-9C0E-4CEF-8AA9-0D10282E6047}" type="presParOf" srcId="{11FD924C-1505-4732-AF7E-A5E73259D484}" destId="{516B347F-9E77-4B09-AF2E-AD830E653369}" srcOrd="0" destOrd="0" presId="urn:microsoft.com/office/officeart/2005/8/layout/orgChart1"/>
    <dgm:cxn modelId="{93D326CA-F3E8-4464-9047-92126D72E03F}" type="presParOf" srcId="{11FD924C-1505-4732-AF7E-A5E73259D484}" destId="{9B0AB059-CE41-4863-AE56-6306BE1A0079}" srcOrd="1" destOrd="0" presId="urn:microsoft.com/office/officeart/2005/8/layout/orgChart1"/>
    <dgm:cxn modelId="{462CA211-C9E4-4837-8078-701D9F0F4F0C}" type="presParOf" srcId="{7912D248-AD56-4815-A6B3-AC759F4F038C}" destId="{769F8F66-4671-460D-83BE-61F5C2CFC50F}" srcOrd="1" destOrd="0" presId="urn:microsoft.com/office/officeart/2005/8/layout/orgChart1"/>
    <dgm:cxn modelId="{257FBCB4-F20A-4A3A-9753-86BB0F80C90C}" type="presParOf" srcId="{7912D248-AD56-4815-A6B3-AC759F4F038C}" destId="{711BE2BE-7C05-4AF5-8766-7F208792F66E}" srcOrd="2" destOrd="0" presId="urn:microsoft.com/office/officeart/2005/8/layout/orgChart1"/>
    <dgm:cxn modelId="{3A603DBD-562A-4873-A565-A25CD6C4E7DF}" type="presParOf" srcId="{96CCF797-0C36-4DA4-B7E1-74BEECB6A6A9}" destId="{6CF26F53-A541-42AE-AF7D-4E8D8A6E3410}" srcOrd="8" destOrd="0" presId="urn:microsoft.com/office/officeart/2005/8/layout/orgChart1"/>
    <dgm:cxn modelId="{FC722374-8132-4889-83D8-1B1ADF4133EA}" type="presParOf" srcId="{96CCF797-0C36-4DA4-B7E1-74BEECB6A6A9}" destId="{B2C28EB2-E679-443A-85DB-819B5487B4EE}" srcOrd="9" destOrd="0" presId="urn:microsoft.com/office/officeart/2005/8/layout/orgChart1"/>
    <dgm:cxn modelId="{8BFCC69B-C0D9-4C04-BB7E-A90525699578}" type="presParOf" srcId="{B2C28EB2-E679-443A-85DB-819B5487B4EE}" destId="{D831AC2A-EF42-4357-9089-0B09CC9430FF}" srcOrd="0" destOrd="0" presId="urn:microsoft.com/office/officeart/2005/8/layout/orgChart1"/>
    <dgm:cxn modelId="{90B7CF83-CC44-48CE-B69F-67470ADCCA42}" type="presParOf" srcId="{D831AC2A-EF42-4357-9089-0B09CC9430FF}" destId="{8AEC1BB5-92C5-4C76-9C23-26987679CAEE}" srcOrd="0" destOrd="0" presId="urn:microsoft.com/office/officeart/2005/8/layout/orgChart1"/>
    <dgm:cxn modelId="{5FD953DD-B131-4160-A577-4F77AFB727DD}" type="presParOf" srcId="{D831AC2A-EF42-4357-9089-0B09CC9430FF}" destId="{C8ACF636-1963-47E0-953A-1CA155501BD2}" srcOrd="1" destOrd="0" presId="urn:microsoft.com/office/officeart/2005/8/layout/orgChart1"/>
    <dgm:cxn modelId="{36DDE795-608D-47D4-ACEB-73465AD43457}" type="presParOf" srcId="{B2C28EB2-E679-443A-85DB-819B5487B4EE}" destId="{2B0AE15C-99AE-4057-B599-90D7BC247F13}" srcOrd="1" destOrd="0" presId="urn:microsoft.com/office/officeart/2005/8/layout/orgChart1"/>
    <dgm:cxn modelId="{E3370C34-D0C5-41D4-AD25-62FC5FAD1EC0}" type="presParOf" srcId="{B2C28EB2-E679-443A-85DB-819B5487B4EE}" destId="{17F560B8-F5CE-4A03-B4CA-AD1CFD38E364}" srcOrd="2" destOrd="0" presId="urn:microsoft.com/office/officeart/2005/8/layout/orgChart1"/>
    <dgm:cxn modelId="{83403745-A34D-4A09-B736-5A2A9F72FE61}" type="presParOf" srcId="{96CCF797-0C36-4DA4-B7E1-74BEECB6A6A9}" destId="{2756940D-8E92-4661-BDA5-5D4B700557F8}" srcOrd="10" destOrd="0" presId="urn:microsoft.com/office/officeart/2005/8/layout/orgChart1"/>
    <dgm:cxn modelId="{9358397C-F982-4E4B-BDDC-2A2244D5F6C4}" type="presParOf" srcId="{96CCF797-0C36-4DA4-B7E1-74BEECB6A6A9}" destId="{DAC984E9-A687-492A-821A-CA3DBF7959C4}" srcOrd="11" destOrd="0" presId="urn:microsoft.com/office/officeart/2005/8/layout/orgChart1"/>
    <dgm:cxn modelId="{E5FE42A7-BAFF-4769-B9C6-B998FB716A7D}" type="presParOf" srcId="{DAC984E9-A687-492A-821A-CA3DBF7959C4}" destId="{D4466AF1-40A8-489D-B4C2-BF4516E544DF}" srcOrd="0" destOrd="0" presId="urn:microsoft.com/office/officeart/2005/8/layout/orgChart1"/>
    <dgm:cxn modelId="{6244E596-531B-43E4-BE08-35CDE4A5533A}" type="presParOf" srcId="{D4466AF1-40A8-489D-B4C2-BF4516E544DF}" destId="{5FC7FC9E-F7ED-41E3-8F14-5E9C65842001}" srcOrd="0" destOrd="0" presId="urn:microsoft.com/office/officeart/2005/8/layout/orgChart1"/>
    <dgm:cxn modelId="{B60013AC-6655-492A-8437-C3FCA73C8342}" type="presParOf" srcId="{D4466AF1-40A8-489D-B4C2-BF4516E544DF}" destId="{D92B83F0-4718-46DC-9415-6E9A89DD7837}" srcOrd="1" destOrd="0" presId="urn:microsoft.com/office/officeart/2005/8/layout/orgChart1"/>
    <dgm:cxn modelId="{CDDCFEBB-DDED-4A2D-8531-52E16F33B267}" type="presParOf" srcId="{DAC984E9-A687-492A-821A-CA3DBF7959C4}" destId="{2DFE841D-6279-46C3-BE1E-E29F1224CAE9}" srcOrd="1" destOrd="0" presId="urn:microsoft.com/office/officeart/2005/8/layout/orgChart1"/>
    <dgm:cxn modelId="{08A311C8-F25E-4408-AEDF-8C473B49D36D}" type="presParOf" srcId="{DAC984E9-A687-492A-821A-CA3DBF7959C4}" destId="{D5EB5558-BDC0-4715-9469-69FDAF9F88E6}" srcOrd="2" destOrd="0" presId="urn:microsoft.com/office/officeart/2005/8/layout/orgChart1"/>
    <dgm:cxn modelId="{587B960B-F1B2-461F-B136-FFFDEB05AF1D}" type="presParOf" srcId="{96CCF797-0C36-4DA4-B7E1-74BEECB6A6A9}" destId="{4C3D624E-C6C1-43B9-B241-67CD09D31527}" srcOrd="12" destOrd="0" presId="urn:microsoft.com/office/officeart/2005/8/layout/orgChart1"/>
    <dgm:cxn modelId="{79AB6EEC-F7F2-4C8C-8877-5AD79466CCB4}" type="presParOf" srcId="{96CCF797-0C36-4DA4-B7E1-74BEECB6A6A9}" destId="{26D7E0AC-D865-4E67-8E48-69898C683E1A}" srcOrd="13" destOrd="0" presId="urn:microsoft.com/office/officeart/2005/8/layout/orgChart1"/>
    <dgm:cxn modelId="{EA3B0AF2-FD07-447E-9DFD-35350651CE67}" type="presParOf" srcId="{26D7E0AC-D865-4E67-8E48-69898C683E1A}" destId="{68BF53C2-F1FA-4F9F-8E46-FBFC3A771A60}" srcOrd="0" destOrd="0" presId="urn:microsoft.com/office/officeart/2005/8/layout/orgChart1"/>
    <dgm:cxn modelId="{E03E7FDD-3DA8-4265-A8A9-78340DF3DDA0}" type="presParOf" srcId="{68BF53C2-F1FA-4F9F-8E46-FBFC3A771A60}" destId="{FA0E1899-C849-4AFD-BBC7-59A6E5853B76}" srcOrd="0" destOrd="0" presId="urn:microsoft.com/office/officeart/2005/8/layout/orgChart1"/>
    <dgm:cxn modelId="{3CDD4060-B58A-440E-AAA0-438D9D9DC92A}" type="presParOf" srcId="{68BF53C2-F1FA-4F9F-8E46-FBFC3A771A60}" destId="{420C5B8F-F385-4AC4-8C55-E218A35EF20A}" srcOrd="1" destOrd="0" presId="urn:microsoft.com/office/officeart/2005/8/layout/orgChart1"/>
    <dgm:cxn modelId="{896DEB54-FCBD-4BA3-A4B8-D7CB46CE77D2}" type="presParOf" srcId="{26D7E0AC-D865-4E67-8E48-69898C683E1A}" destId="{D385C7B8-5832-4FDB-8B18-78AB22DFEE41}" srcOrd="1" destOrd="0" presId="urn:microsoft.com/office/officeart/2005/8/layout/orgChart1"/>
    <dgm:cxn modelId="{98CCD9E9-A873-4056-BA8C-8F5A683A5C03}" type="presParOf" srcId="{26D7E0AC-D865-4E67-8E48-69898C683E1A}" destId="{4B621144-0344-4BF1-917A-7A3D92BEAB89}" srcOrd="2" destOrd="0" presId="urn:microsoft.com/office/officeart/2005/8/layout/orgChart1"/>
    <dgm:cxn modelId="{36370177-4EF0-4FBF-A303-023E0CC8009C}" type="presParOf" srcId="{96CCF797-0C36-4DA4-B7E1-74BEECB6A6A9}" destId="{B3FDC5EC-C93A-4EA4-8A7F-0FCEE264AA47}" srcOrd="14" destOrd="0" presId="urn:microsoft.com/office/officeart/2005/8/layout/orgChart1"/>
    <dgm:cxn modelId="{C027C5CE-9AA7-49A0-93E8-ED5ACE2C75D1}" type="presParOf" srcId="{96CCF797-0C36-4DA4-B7E1-74BEECB6A6A9}" destId="{126F7E28-80E0-4D9D-A9AB-6D382BEF108D}" srcOrd="15" destOrd="0" presId="urn:microsoft.com/office/officeart/2005/8/layout/orgChart1"/>
    <dgm:cxn modelId="{B64C43F2-363F-4E88-83B2-E51FA1CD7075}" type="presParOf" srcId="{126F7E28-80E0-4D9D-A9AB-6D382BEF108D}" destId="{B326FCA8-06C8-4CD9-BECE-AC607C58CED2}" srcOrd="0" destOrd="0" presId="urn:microsoft.com/office/officeart/2005/8/layout/orgChart1"/>
    <dgm:cxn modelId="{DE4D8D5D-7B8F-42BC-AFCC-0903144D2CBB}" type="presParOf" srcId="{B326FCA8-06C8-4CD9-BECE-AC607C58CED2}" destId="{899F2097-2A18-41B3-9A8A-6BA3B701035A}" srcOrd="0" destOrd="0" presId="urn:microsoft.com/office/officeart/2005/8/layout/orgChart1"/>
    <dgm:cxn modelId="{06A56535-EDEE-49B7-A764-9CC973498980}" type="presParOf" srcId="{B326FCA8-06C8-4CD9-BECE-AC607C58CED2}" destId="{07BB3864-23DE-4546-A503-6505CAA0B9B3}" srcOrd="1" destOrd="0" presId="urn:microsoft.com/office/officeart/2005/8/layout/orgChart1"/>
    <dgm:cxn modelId="{D724ACDC-1BC4-4409-893B-F14C44AD6458}" type="presParOf" srcId="{126F7E28-80E0-4D9D-A9AB-6D382BEF108D}" destId="{5281E1A0-475B-4874-A89A-1AFCEAE75433}" srcOrd="1" destOrd="0" presId="urn:microsoft.com/office/officeart/2005/8/layout/orgChart1"/>
    <dgm:cxn modelId="{946A657B-6BCF-494A-96D8-FA3C766FA313}" type="presParOf" srcId="{126F7E28-80E0-4D9D-A9AB-6D382BEF108D}" destId="{3F6AEA64-D888-427D-A64E-6169D195E02A}" srcOrd="2" destOrd="0" presId="urn:microsoft.com/office/officeart/2005/8/layout/orgChart1"/>
    <dgm:cxn modelId="{9987298D-9D1D-4DAC-A8ED-01EE0593FED2}" type="presParOf" srcId="{96CCF797-0C36-4DA4-B7E1-74BEECB6A6A9}" destId="{8645CF1E-1B57-47C3-ADD4-009749F36418}" srcOrd="16" destOrd="0" presId="urn:microsoft.com/office/officeart/2005/8/layout/orgChart1"/>
    <dgm:cxn modelId="{F6A2621D-DD87-4771-8E6A-88BC39876488}" type="presParOf" srcId="{96CCF797-0C36-4DA4-B7E1-74BEECB6A6A9}" destId="{D16D0140-DB81-44A4-AD22-B7BF6C885C1F}" srcOrd="17" destOrd="0" presId="urn:microsoft.com/office/officeart/2005/8/layout/orgChart1"/>
    <dgm:cxn modelId="{F0FE03ED-977D-4F59-8994-A9EA7AEE5012}" type="presParOf" srcId="{D16D0140-DB81-44A4-AD22-B7BF6C885C1F}" destId="{B7D0EC91-ED64-4FDA-9418-54495FB8121A}" srcOrd="0" destOrd="0" presId="urn:microsoft.com/office/officeart/2005/8/layout/orgChart1"/>
    <dgm:cxn modelId="{1CC0131B-8941-4C73-9F0F-EF2547EBD435}" type="presParOf" srcId="{B7D0EC91-ED64-4FDA-9418-54495FB8121A}" destId="{1CC72D5E-CAA9-4532-B214-785242F99490}" srcOrd="0" destOrd="0" presId="urn:microsoft.com/office/officeart/2005/8/layout/orgChart1"/>
    <dgm:cxn modelId="{EEC904DA-22AE-46FE-B34B-A6FD09917E84}" type="presParOf" srcId="{B7D0EC91-ED64-4FDA-9418-54495FB8121A}" destId="{25E06280-6517-4CB0-9FD9-B1498617D37A}" srcOrd="1" destOrd="0" presId="urn:microsoft.com/office/officeart/2005/8/layout/orgChart1"/>
    <dgm:cxn modelId="{5ADD6B32-9624-4FC3-8A8A-0A46EF22DC68}" type="presParOf" srcId="{D16D0140-DB81-44A4-AD22-B7BF6C885C1F}" destId="{79ACC3B5-E640-436F-A13C-69C97E8F48D0}" srcOrd="1" destOrd="0" presId="urn:microsoft.com/office/officeart/2005/8/layout/orgChart1"/>
    <dgm:cxn modelId="{DA8C33D8-2975-4E36-8083-00EA90D9DEC0}" type="presParOf" srcId="{D16D0140-DB81-44A4-AD22-B7BF6C885C1F}" destId="{7A8B8759-B11A-4376-B9C4-FCC12C08B9CF}" srcOrd="2" destOrd="0" presId="urn:microsoft.com/office/officeart/2005/8/layout/orgChart1"/>
    <dgm:cxn modelId="{75E4C80C-C485-4A56-BBA2-D68365549B34}" type="presParOf" srcId="{96CCF797-0C36-4DA4-B7E1-74BEECB6A6A9}" destId="{9C82C494-DA0C-42A9-AA1B-54D7F6A2391D}" srcOrd="18" destOrd="0" presId="urn:microsoft.com/office/officeart/2005/8/layout/orgChart1"/>
    <dgm:cxn modelId="{AEE75282-0D04-400B-97A1-7FAC4C65FD01}" type="presParOf" srcId="{96CCF797-0C36-4DA4-B7E1-74BEECB6A6A9}" destId="{E5D3542A-7880-4C34-94DF-7FB5AFEA3348}" srcOrd="19" destOrd="0" presId="urn:microsoft.com/office/officeart/2005/8/layout/orgChart1"/>
    <dgm:cxn modelId="{92C3F159-B6A2-4204-AB11-C7E116AEFB12}" type="presParOf" srcId="{E5D3542A-7880-4C34-94DF-7FB5AFEA3348}" destId="{6A7AD730-9F75-479A-86FA-953952C5A261}" srcOrd="0" destOrd="0" presId="urn:microsoft.com/office/officeart/2005/8/layout/orgChart1"/>
    <dgm:cxn modelId="{5ACD3637-EECE-437F-90A8-DA7284CD818E}" type="presParOf" srcId="{6A7AD730-9F75-479A-86FA-953952C5A261}" destId="{865FC0AB-562D-4A8C-98FD-A68D02FE9116}" srcOrd="0" destOrd="0" presId="urn:microsoft.com/office/officeart/2005/8/layout/orgChart1"/>
    <dgm:cxn modelId="{E6DC7EA0-93C1-46BD-BC6A-64FD8A0E8281}" type="presParOf" srcId="{6A7AD730-9F75-479A-86FA-953952C5A261}" destId="{D6EB253E-2BB3-44DF-93A3-83D8081D9C62}" srcOrd="1" destOrd="0" presId="urn:microsoft.com/office/officeart/2005/8/layout/orgChart1"/>
    <dgm:cxn modelId="{177CC757-42E5-4FA6-A8A0-EC991F546EFB}" type="presParOf" srcId="{E5D3542A-7880-4C34-94DF-7FB5AFEA3348}" destId="{2CD803AD-B70A-4B6F-9886-08D0B2410712}" srcOrd="1" destOrd="0" presId="urn:microsoft.com/office/officeart/2005/8/layout/orgChart1"/>
    <dgm:cxn modelId="{E41410A4-E208-4E6B-A106-0426540423FC}" type="presParOf" srcId="{E5D3542A-7880-4C34-94DF-7FB5AFEA3348}" destId="{35C92AF5-9953-4D74-99FF-1C9CF2F5961B}" srcOrd="2" destOrd="0" presId="urn:microsoft.com/office/officeart/2005/8/layout/orgChart1"/>
    <dgm:cxn modelId="{F80A7047-CC04-4987-AC6A-518D7921E389}" type="presParOf" srcId="{96CCF797-0C36-4DA4-B7E1-74BEECB6A6A9}" destId="{1DC54D9C-82F2-458F-9D0A-640ADF490651}" srcOrd="20" destOrd="0" presId="urn:microsoft.com/office/officeart/2005/8/layout/orgChart1"/>
    <dgm:cxn modelId="{CF6382CF-D914-44FE-B87E-200EA5412DDD}" type="presParOf" srcId="{96CCF797-0C36-4DA4-B7E1-74BEECB6A6A9}" destId="{B81F6601-09B2-4706-8A6C-74D5F18EEB4E}" srcOrd="21" destOrd="0" presId="urn:microsoft.com/office/officeart/2005/8/layout/orgChart1"/>
    <dgm:cxn modelId="{C9E4D0A4-D7BE-4F34-AAFD-D6D9EEA8B2D1}" type="presParOf" srcId="{B81F6601-09B2-4706-8A6C-74D5F18EEB4E}" destId="{B19C7B5E-5EA6-423F-AB20-71DFDA19F65C}" srcOrd="0" destOrd="0" presId="urn:microsoft.com/office/officeart/2005/8/layout/orgChart1"/>
    <dgm:cxn modelId="{AB9672D0-C4F9-4CF2-A84E-F81D09A893D0}" type="presParOf" srcId="{B19C7B5E-5EA6-423F-AB20-71DFDA19F65C}" destId="{E96F6C8F-B9E1-4A5A-A710-355734EF7B8D}" srcOrd="0" destOrd="0" presId="urn:microsoft.com/office/officeart/2005/8/layout/orgChart1"/>
    <dgm:cxn modelId="{F34FA3AD-8F34-43DF-BAE1-91DA38F54FBD}" type="presParOf" srcId="{B19C7B5E-5EA6-423F-AB20-71DFDA19F65C}" destId="{3C0D164A-81A0-4D84-A283-ADDE76C6C298}" srcOrd="1" destOrd="0" presId="urn:microsoft.com/office/officeart/2005/8/layout/orgChart1"/>
    <dgm:cxn modelId="{32FB340F-1F6B-41C5-81C0-68329564BA3D}" type="presParOf" srcId="{B81F6601-09B2-4706-8A6C-74D5F18EEB4E}" destId="{E01C5B39-AF67-4D49-A5DE-5A97F7724044}" srcOrd="1" destOrd="0" presId="urn:microsoft.com/office/officeart/2005/8/layout/orgChart1"/>
    <dgm:cxn modelId="{E2213ADD-91CD-4A1C-81FB-DBC16CA16F86}" type="presParOf" srcId="{B81F6601-09B2-4706-8A6C-74D5F18EEB4E}" destId="{53EDDDC2-E6EA-4D3F-86D0-999B1BD1A79D}" srcOrd="2" destOrd="0" presId="urn:microsoft.com/office/officeart/2005/8/layout/orgChart1"/>
    <dgm:cxn modelId="{B180C545-ED20-4D0B-AD2F-9D1C68E9D9C1}" type="presParOf" srcId="{96CCF797-0C36-4DA4-B7E1-74BEECB6A6A9}" destId="{57436468-F045-4519-BCE2-40D01BDE40F1}" srcOrd="22" destOrd="0" presId="urn:microsoft.com/office/officeart/2005/8/layout/orgChart1"/>
    <dgm:cxn modelId="{75A16F2D-F320-49D6-9F4B-16734964E5DF}" type="presParOf" srcId="{96CCF797-0C36-4DA4-B7E1-74BEECB6A6A9}" destId="{A76DC554-0519-4A0A-96BC-DD6E779D4AAF}" srcOrd="23" destOrd="0" presId="urn:microsoft.com/office/officeart/2005/8/layout/orgChart1"/>
    <dgm:cxn modelId="{C1BF99C9-9AA4-4AE6-AA7B-642726D2D0DC}" type="presParOf" srcId="{A76DC554-0519-4A0A-96BC-DD6E779D4AAF}" destId="{C3CC0538-891E-4968-961D-53A2074CAED6}" srcOrd="0" destOrd="0" presId="urn:microsoft.com/office/officeart/2005/8/layout/orgChart1"/>
    <dgm:cxn modelId="{0EC6C8C8-BD18-418F-BEF5-DAE405AE7099}" type="presParOf" srcId="{C3CC0538-891E-4968-961D-53A2074CAED6}" destId="{1E0A4146-E991-438F-8873-6EA5D40566E9}" srcOrd="0" destOrd="0" presId="urn:microsoft.com/office/officeart/2005/8/layout/orgChart1"/>
    <dgm:cxn modelId="{4B729276-D7AA-472F-86DE-B02C51ABD884}" type="presParOf" srcId="{C3CC0538-891E-4968-961D-53A2074CAED6}" destId="{C3C7AF43-892D-491E-BAB8-4FB154ACA8D2}" srcOrd="1" destOrd="0" presId="urn:microsoft.com/office/officeart/2005/8/layout/orgChart1"/>
    <dgm:cxn modelId="{97FB1BBD-F130-488E-BA4F-0380B267CDE3}" type="presParOf" srcId="{A76DC554-0519-4A0A-96BC-DD6E779D4AAF}" destId="{E94D5D47-7411-4693-ACB6-C3CC57BE07D6}" srcOrd="1" destOrd="0" presId="urn:microsoft.com/office/officeart/2005/8/layout/orgChart1"/>
    <dgm:cxn modelId="{1AC974E5-381E-48EC-B88D-99E9ADAA4FB9}" type="presParOf" srcId="{A76DC554-0519-4A0A-96BC-DD6E779D4AAF}" destId="{7CF164CE-DB4D-450B-B437-27CA0F039659}" srcOrd="2" destOrd="0" presId="urn:microsoft.com/office/officeart/2005/8/layout/orgChart1"/>
    <dgm:cxn modelId="{EE8864BA-7486-4A51-9CF4-776AE2931F44}" type="presParOf" srcId="{96CCF797-0C36-4DA4-B7E1-74BEECB6A6A9}" destId="{0B189A56-1BC5-45C2-B378-83747E068DDF}" srcOrd="24" destOrd="0" presId="urn:microsoft.com/office/officeart/2005/8/layout/orgChart1"/>
    <dgm:cxn modelId="{613A8F16-E16B-4FD3-9553-8965E954C553}" type="presParOf" srcId="{96CCF797-0C36-4DA4-B7E1-74BEECB6A6A9}" destId="{9CDB003C-C361-40A4-9E31-13D80E2716D5}" srcOrd="25" destOrd="0" presId="urn:microsoft.com/office/officeart/2005/8/layout/orgChart1"/>
    <dgm:cxn modelId="{ED30B91F-7A44-45AA-9B6E-28B8374C6887}" type="presParOf" srcId="{9CDB003C-C361-40A4-9E31-13D80E2716D5}" destId="{13D5FB57-A3D5-4599-A93B-406B1DBF4840}" srcOrd="0" destOrd="0" presId="urn:microsoft.com/office/officeart/2005/8/layout/orgChart1"/>
    <dgm:cxn modelId="{AF9A940D-C709-46AA-9719-2484C9D0538E}" type="presParOf" srcId="{13D5FB57-A3D5-4599-A93B-406B1DBF4840}" destId="{8633C423-04BC-4946-8CAF-E91A2A411087}" srcOrd="0" destOrd="0" presId="urn:microsoft.com/office/officeart/2005/8/layout/orgChart1"/>
    <dgm:cxn modelId="{03BFC7B9-B04B-4A9D-9190-332F2BFA667F}" type="presParOf" srcId="{13D5FB57-A3D5-4599-A93B-406B1DBF4840}" destId="{671DD7BA-C386-4094-A37D-1CCC03AFA8DF}" srcOrd="1" destOrd="0" presId="urn:microsoft.com/office/officeart/2005/8/layout/orgChart1"/>
    <dgm:cxn modelId="{775502E7-52C3-4DCD-9E35-8F574B8471F2}" type="presParOf" srcId="{9CDB003C-C361-40A4-9E31-13D80E2716D5}" destId="{CB0E62AE-CBA5-4E79-916B-DFF796A79E7F}" srcOrd="1" destOrd="0" presId="urn:microsoft.com/office/officeart/2005/8/layout/orgChart1"/>
    <dgm:cxn modelId="{A33584D7-52E6-4D2B-8397-B87622B8DD7D}" type="presParOf" srcId="{9CDB003C-C361-40A4-9E31-13D80E2716D5}" destId="{167FF3ED-BE3B-45C1-9017-954E03729E7F}" srcOrd="2" destOrd="0" presId="urn:microsoft.com/office/officeart/2005/8/layout/orgChart1"/>
    <dgm:cxn modelId="{76B50048-2224-4547-ADF9-346ABFB68748}" type="presParOf" srcId="{96CCF797-0C36-4DA4-B7E1-74BEECB6A6A9}" destId="{A6832961-37EA-4A37-8EFA-6B0BEFF5B07D}" srcOrd="26" destOrd="0" presId="urn:microsoft.com/office/officeart/2005/8/layout/orgChart1"/>
    <dgm:cxn modelId="{9BE56F1C-7475-406B-9FE3-192AEE6B3530}" type="presParOf" srcId="{96CCF797-0C36-4DA4-B7E1-74BEECB6A6A9}" destId="{2CBC3A0E-034D-43FE-A05E-614826B4FF68}" srcOrd="27" destOrd="0" presId="urn:microsoft.com/office/officeart/2005/8/layout/orgChart1"/>
    <dgm:cxn modelId="{BD533810-BE88-450E-90C7-754CEB9FA678}" type="presParOf" srcId="{2CBC3A0E-034D-43FE-A05E-614826B4FF68}" destId="{487EF5BC-6B8A-4BA8-8632-3E3568D4A4BF}" srcOrd="0" destOrd="0" presId="urn:microsoft.com/office/officeart/2005/8/layout/orgChart1"/>
    <dgm:cxn modelId="{537817F2-9816-429A-ABE5-13F843F6A74A}" type="presParOf" srcId="{487EF5BC-6B8A-4BA8-8632-3E3568D4A4BF}" destId="{3B3F8428-160A-4097-A3BC-3D22743B08E1}" srcOrd="0" destOrd="0" presId="urn:microsoft.com/office/officeart/2005/8/layout/orgChart1"/>
    <dgm:cxn modelId="{0C9DF20D-85CD-4E3D-8581-ECEE038D377B}" type="presParOf" srcId="{487EF5BC-6B8A-4BA8-8632-3E3568D4A4BF}" destId="{99C33DCD-EBCD-440D-A70B-4D9E487AA9A9}" srcOrd="1" destOrd="0" presId="urn:microsoft.com/office/officeart/2005/8/layout/orgChart1"/>
    <dgm:cxn modelId="{A9ED1611-ED69-4C79-83EC-D45ACBF4B582}" type="presParOf" srcId="{2CBC3A0E-034D-43FE-A05E-614826B4FF68}" destId="{504AC6FF-46AE-4CC2-AB1C-49A309D96117}" srcOrd="1" destOrd="0" presId="urn:microsoft.com/office/officeart/2005/8/layout/orgChart1"/>
    <dgm:cxn modelId="{F624B5D3-2486-4F26-A943-46DF2D297392}" type="presParOf" srcId="{2CBC3A0E-034D-43FE-A05E-614826B4FF68}" destId="{9090012B-BBEA-49E9-8776-FB06282A7097}" srcOrd="2" destOrd="0" presId="urn:microsoft.com/office/officeart/2005/8/layout/orgChart1"/>
    <dgm:cxn modelId="{4BE005C4-DDBE-484F-84F7-DFDC70920367}" type="presParOf" srcId="{96CCF797-0C36-4DA4-B7E1-74BEECB6A6A9}" destId="{465C0FB1-9C9A-426F-B7DB-14DE004B6CC6}" srcOrd="28" destOrd="0" presId="urn:microsoft.com/office/officeart/2005/8/layout/orgChart1"/>
    <dgm:cxn modelId="{627557E9-F73B-4F08-B35B-D86211C2FB67}" type="presParOf" srcId="{96CCF797-0C36-4DA4-B7E1-74BEECB6A6A9}" destId="{2A61AD9C-B601-42C4-B09D-F9FDFFE43DCE}" srcOrd="29" destOrd="0" presId="urn:microsoft.com/office/officeart/2005/8/layout/orgChart1"/>
    <dgm:cxn modelId="{5971829F-9C08-4F58-90A5-E3F8F6394DED}" type="presParOf" srcId="{2A61AD9C-B601-42C4-B09D-F9FDFFE43DCE}" destId="{933C137A-5788-4A66-AA71-4967DDCB311E}" srcOrd="0" destOrd="0" presId="urn:microsoft.com/office/officeart/2005/8/layout/orgChart1"/>
    <dgm:cxn modelId="{880E692E-1718-49B7-BEF6-8E037399E066}" type="presParOf" srcId="{933C137A-5788-4A66-AA71-4967DDCB311E}" destId="{9DD15B7C-DF15-444D-AD3F-8E92F4B18C5F}" srcOrd="0" destOrd="0" presId="urn:microsoft.com/office/officeart/2005/8/layout/orgChart1"/>
    <dgm:cxn modelId="{9D592459-76DB-4DDF-9811-86DB8BE27A3C}" type="presParOf" srcId="{933C137A-5788-4A66-AA71-4967DDCB311E}" destId="{06EDA5E3-6D34-43BB-8B29-811C94A78F9E}" srcOrd="1" destOrd="0" presId="urn:microsoft.com/office/officeart/2005/8/layout/orgChart1"/>
    <dgm:cxn modelId="{A21889CE-FE03-4A5C-A9E7-99B5AB2C8A81}" type="presParOf" srcId="{2A61AD9C-B601-42C4-B09D-F9FDFFE43DCE}" destId="{4DB7AD17-439D-427F-A1A0-7454E2209BB0}" srcOrd="1" destOrd="0" presId="urn:microsoft.com/office/officeart/2005/8/layout/orgChart1"/>
    <dgm:cxn modelId="{779E33A7-806C-42FF-A63E-251E0DEFE048}" type="presParOf" srcId="{2A61AD9C-B601-42C4-B09D-F9FDFFE43DCE}" destId="{B534BB8A-C9A1-4808-9ABC-97E81D6B75EC}" srcOrd="2" destOrd="0" presId="urn:microsoft.com/office/officeart/2005/8/layout/orgChart1"/>
    <dgm:cxn modelId="{552B700E-7AB4-49E3-A99A-B2DB632721B6}" type="presParOf" srcId="{96CCF797-0C36-4DA4-B7E1-74BEECB6A6A9}" destId="{14077FE8-DFF6-4BB3-93BC-0C97B6530E6F}" srcOrd="30" destOrd="0" presId="urn:microsoft.com/office/officeart/2005/8/layout/orgChart1"/>
    <dgm:cxn modelId="{53A78411-3228-4907-9455-06B1EB29E892}" type="presParOf" srcId="{96CCF797-0C36-4DA4-B7E1-74BEECB6A6A9}" destId="{1C53F9EF-8B68-4178-A848-B9F6DDE1240F}" srcOrd="31" destOrd="0" presId="urn:microsoft.com/office/officeart/2005/8/layout/orgChart1"/>
    <dgm:cxn modelId="{851E777A-73C4-493D-8094-EB7A8B4940B8}" type="presParOf" srcId="{1C53F9EF-8B68-4178-A848-B9F6DDE1240F}" destId="{32E72333-7593-4D99-B9AF-A245308BA8CE}" srcOrd="0" destOrd="0" presId="urn:microsoft.com/office/officeart/2005/8/layout/orgChart1"/>
    <dgm:cxn modelId="{A8528100-793C-4AA4-A9CE-1343D224BFAC}" type="presParOf" srcId="{32E72333-7593-4D99-B9AF-A245308BA8CE}" destId="{2043D52D-8C0C-42D3-A040-CAFC0D538246}" srcOrd="0" destOrd="0" presId="urn:microsoft.com/office/officeart/2005/8/layout/orgChart1"/>
    <dgm:cxn modelId="{279690BA-4B65-4DBA-8CA3-914D07C1C8A8}" type="presParOf" srcId="{32E72333-7593-4D99-B9AF-A245308BA8CE}" destId="{5E3CAC12-AC57-49F5-8EB3-3AC6B85758F1}" srcOrd="1" destOrd="0" presId="urn:microsoft.com/office/officeart/2005/8/layout/orgChart1"/>
    <dgm:cxn modelId="{39BFD695-BFEB-472F-AAFA-4ECDAF6A1529}" type="presParOf" srcId="{1C53F9EF-8B68-4178-A848-B9F6DDE1240F}" destId="{6E1EDB45-4326-407A-82C4-51AB1E8D3E79}" srcOrd="1" destOrd="0" presId="urn:microsoft.com/office/officeart/2005/8/layout/orgChart1"/>
    <dgm:cxn modelId="{AE3EA78F-5548-4459-A970-BF35716FAD38}" type="presParOf" srcId="{1C53F9EF-8B68-4178-A848-B9F6DDE1240F}" destId="{5FCFF32B-F900-4926-B1F7-E497212C5E1A}" srcOrd="2" destOrd="0" presId="urn:microsoft.com/office/officeart/2005/8/layout/orgChart1"/>
    <dgm:cxn modelId="{249BFE6C-F1D5-4151-A51C-C18C7F68811B}" type="presParOf" srcId="{96CCF797-0C36-4DA4-B7E1-74BEECB6A6A9}" destId="{EAC9ADA7-7F0B-46B4-A476-400928C553B9}" srcOrd="32" destOrd="0" presId="urn:microsoft.com/office/officeart/2005/8/layout/orgChart1"/>
    <dgm:cxn modelId="{B8B015F9-7345-4470-A4EC-6D24F483BE70}" type="presParOf" srcId="{96CCF797-0C36-4DA4-B7E1-74BEECB6A6A9}" destId="{0EE91698-9A02-4F56-928E-51912C555414}" srcOrd="33" destOrd="0" presId="urn:microsoft.com/office/officeart/2005/8/layout/orgChart1"/>
    <dgm:cxn modelId="{BDA4FC09-107B-4DF3-8482-7D6AEB14C0A6}" type="presParOf" srcId="{0EE91698-9A02-4F56-928E-51912C555414}" destId="{1929F935-930C-4C71-BDF7-3F81B7B488E3}" srcOrd="0" destOrd="0" presId="urn:microsoft.com/office/officeart/2005/8/layout/orgChart1"/>
    <dgm:cxn modelId="{9B109F56-AD77-4BBF-AD0E-3F546FE2E83A}" type="presParOf" srcId="{1929F935-930C-4C71-BDF7-3F81B7B488E3}" destId="{3F982066-F1ED-440D-96AD-C5F171CB9253}" srcOrd="0" destOrd="0" presId="urn:microsoft.com/office/officeart/2005/8/layout/orgChart1"/>
    <dgm:cxn modelId="{CBA72D9F-0C25-494D-9236-C901F892F3EC}" type="presParOf" srcId="{1929F935-930C-4C71-BDF7-3F81B7B488E3}" destId="{4EF62CA5-442B-420C-A556-6610E8FAF677}" srcOrd="1" destOrd="0" presId="urn:microsoft.com/office/officeart/2005/8/layout/orgChart1"/>
    <dgm:cxn modelId="{F2C46E20-66CB-4415-84C4-183187101417}" type="presParOf" srcId="{0EE91698-9A02-4F56-928E-51912C555414}" destId="{DA3EEB2D-9E81-44DE-B1B9-6D3408980974}" srcOrd="1" destOrd="0" presId="urn:microsoft.com/office/officeart/2005/8/layout/orgChart1"/>
    <dgm:cxn modelId="{225C9E72-6C89-4507-B8FA-58DA83D4722C}" type="presParOf" srcId="{0EE91698-9A02-4F56-928E-51912C555414}" destId="{C8408BFB-E125-4CC2-A87D-CC120C7AFE1D}" srcOrd="2" destOrd="0" presId="urn:microsoft.com/office/officeart/2005/8/layout/orgChart1"/>
    <dgm:cxn modelId="{05308220-257D-40A3-823D-F506105E33CD}" type="presParOf" srcId="{96CCF797-0C36-4DA4-B7E1-74BEECB6A6A9}" destId="{0A11C52F-49C4-4E6F-8DE2-141BF1854235}" srcOrd="34" destOrd="0" presId="urn:microsoft.com/office/officeart/2005/8/layout/orgChart1"/>
    <dgm:cxn modelId="{DC2FC6A2-D416-4592-94A5-BBB392FDF39C}" type="presParOf" srcId="{96CCF797-0C36-4DA4-B7E1-74BEECB6A6A9}" destId="{D8575284-8EEC-42C5-9305-CFB7F8D1C4C8}" srcOrd="35" destOrd="0" presId="urn:microsoft.com/office/officeart/2005/8/layout/orgChart1"/>
    <dgm:cxn modelId="{25C2096E-FA2C-4712-80F1-6B67B24AE444}" type="presParOf" srcId="{D8575284-8EEC-42C5-9305-CFB7F8D1C4C8}" destId="{95B4EE16-E98F-4F6F-85A9-56806767A277}" srcOrd="0" destOrd="0" presId="urn:microsoft.com/office/officeart/2005/8/layout/orgChart1"/>
    <dgm:cxn modelId="{D001EA8A-347B-44C9-9A2E-6611D2294740}" type="presParOf" srcId="{95B4EE16-E98F-4F6F-85A9-56806767A277}" destId="{4CA6EA82-B137-4326-9B11-92BF7F78345E}" srcOrd="0" destOrd="0" presId="urn:microsoft.com/office/officeart/2005/8/layout/orgChart1"/>
    <dgm:cxn modelId="{9A5B620E-C4D6-40B7-8768-E708D6CD0903}" type="presParOf" srcId="{95B4EE16-E98F-4F6F-85A9-56806767A277}" destId="{920D5749-FD8F-4A70-A193-2521B2972A80}" srcOrd="1" destOrd="0" presId="urn:microsoft.com/office/officeart/2005/8/layout/orgChart1"/>
    <dgm:cxn modelId="{177608CE-E11C-4011-91CB-398B739723B7}" type="presParOf" srcId="{D8575284-8EEC-42C5-9305-CFB7F8D1C4C8}" destId="{83084115-D5E9-4094-8012-A6EA5ED9E41D}" srcOrd="1" destOrd="0" presId="urn:microsoft.com/office/officeart/2005/8/layout/orgChart1"/>
    <dgm:cxn modelId="{F0426B40-1F08-45DF-9D33-915935879EEF}" type="presParOf" srcId="{D8575284-8EEC-42C5-9305-CFB7F8D1C4C8}" destId="{684571DC-4738-4ACD-9D63-AC85974F1848}" srcOrd="2" destOrd="0" presId="urn:microsoft.com/office/officeart/2005/8/layout/orgChart1"/>
    <dgm:cxn modelId="{BD3608AA-F125-4841-B173-8CF4FB0DFC19}" type="presParOf" srcId="{96CCF797-0C36-4DA4-B7E1-74BEECB6A6A9}" destId="{2AE77E75-EFCF-4178-85C8-D810D7356EE6}" srcOrd="36" destOrd="0" presId="urn:microsoft.com/office/officeart/2005/8/layout/orgChart1"/>
    <dgm:cxn modelId="{34A0A8CC-2B1A-4FEE-B0CA-C2B5C43575EE}" type="presParOf" srcId="{96CCF797-0C36-4DA4-B7E1-74BEECB6A6A9}" destId="{774732AE-B346-4082-BE1F-4D88C468FCEC}" srcOrd="37" destOrd="0" presId="urn:microsoft.com/office/officeart/2005/8/layout/orgChart1"/>
    <dgm:cxn modelId="{3EA07EA1-9379-4DBF-86B9-53209CE938CE}" type="presParOf" srcId="{774732AE-B346-4082-BE1F-4D88C468FCEC}" destId="{883CC3F1-96FE-455D-9282-998B01BE7BDE}" srcOrd="0" destOrd="0" presId="urn:microsoft.com/office/officeart/2005/8/layout/orgChart1"/>
    <dgm:cxn modelId="{FC58F60F-A523-4234-A88C-6F4B1BEEBDA7}" type="presParOf" srcId="{883CC3F1-96FE-455D-9282-998B01BE7BDE}" destId="{AB634A3F-C8F4-42D7-AF6D-BCC0AB5E52A6}" srcOrd="0" destOrd="0" presId="urn:microsoft.com/office/officeart/2005/8/layout/orgChart1"/>
    <dgm:cxn modelId="{1E76228C-742E-4E46-BFAB-10363DEF4D11}" type="presParOf" srcId="{883CC3F1-96FE-455D-9282-998B01BE7BDE}" destId="{7B78D11A-A933-48C1-B3A8-8DEE3216C636}" srcOrd="1" destOrd="0" presId="urn:microsoft.com/office/officeart/2005/8/layout/orgChart1"/>
    <dgm:cxn modelId="{97154AE4-62EB-4200-B0C6-24C935600B11}" type="presParOf" srcId="{774732AE-B346-4082-BE1F-4D88C468FCEC}" destId="{1AAC327C-A3D4-4C94-931D-B279F2BD9C96}" srcOrd="1" destOrd="0" presId="urn:microsoft.com/office/officeart/2005/8/layout/orgChart1"/>
    <dgm:cxn modelId="{D76E90F0-ECDF-4165-9D02-738DDC9996E0}" type="presParOf" srcId="{774732AE-B346-4082-BE1F-4D88C468FCEC}" destId="{21976208-3B6A-4D43-9E7E-C32683C0226D}" srcOrd="2" destOrd="0" presId="urn:microsoft.com/office/officeart/2005/8/layout/orgChart1"/>
    <dgm:cxn modelId="{FA146E2E-DC6B-4005-8282-5DF0FFC53C3C}" type="presParOf" srcId="{96CCF797-0C36-4DA4-B7E1-74BEECB6A6A9}" destId="{154543C8-9C8B-4444-80E9-9C02576F73D3}" srcOrd="38" destOrd="0" presId="urn:microsoft.com/office/officeart/2005/8/layout/orgChart1"/>
    <dgm:cxn modelId="{C5267BCD-2C8F-4CF7-AA8C-658F78491018}" type="presParOf" srcId="{96CCF797-0C36-4DA4-B7E1-74BEECB6A6A9}" destId="{2079E88F-ACF7-4FFB-AA30-E1283540C76E}" srcOrd="39" destOrd="0" presId="urn:microsoft.com/office/officeart/2005/8/layout/orgChart1"/>
    <dgm:cxn modelId="{B8E1D36E-7790-4B86-9503-2F5F7E3B7AE5}" type="presParOf" srcId="{2079E88F-ACF7-4FFB-AA30-E1283540C76E}" destId="{08E71982-31A2-42DD-8614-68CC911BD50F}" srcOrd="0" destOrd="0" presId="urn:microsoft.com/office/officeart/2005/8/layout/orgChart1"/>
    <dgm:cxn modelId="{B7B2C097-DF62-49A0-8DF3-62FB8B1C36BE}" type="presParOf" srcId="{08E71982-31A2-42DD-8614-68CC911BD50F}" destId="{D6886F1B-0AA4-4D30-87C3-47BC768A8254}" srcOrd="0" destOrd="0" presId="urn:microsoft.com/office/officeart/2005/8/layout/orgChart1"/>
    <dgm:cxn modelId="{80E04E84-BB4A-4C48-9E52-96A54D5F11B0}" type="presParOf" srcId="{08E71982-31A2-42DD-8614-68CC911BD50F}" destId="{58B88372-5E4F-4AA8-ABD9-C906FC3C61AF}" srcOrd="1" destOrd="0" presId="urn:microsoft.com/office/officeart/2005/8/layout/orgChart1"/>
    <dgm:cxn modelId="{FF6DD4AB-86D8-4841-9E6E-23FF9108235C}" type="presParOf" srcId="{2079E88F-ACF7-4FFB-AA30-E1283540C76E}" destId="{8E5C52BD-1488-439C-9159-C958E67A17FB}" srcOrd="1" destOrd="0" presId="urn:microsoft.com/office/officeart/2005/8/layout/orgChart1"/>
    <dgm:cxn modelId="{4FF5BE61-81D5-4748-A1AF-E8FB162A0590}" type="presParOf" srcId="{2079E88F-ACF7-4FFB-AA30-E1283540C76E}" destId="{07EE57FF-9679-47BA-BE3B-B13CAF3C73DD}" srcOrd="2" destOrd="0" presId="urn:microsoft.com/office/officeart/2005/8/layout/orgChart1"/>
    <dgm:cxn modelId="{BA2D02DD-A955-469C-B594-82D572D3CF00}" type="presParOf" srcId="{96CCF797-0C36-4DA4-B7E1-74BEECB6A6A9}" destId="{281DE349-AF71-45B0-9736-1AA0D7028CDE}" srcOrd="40" destOrd="0" presId="urn:microsoft.com/office/officeart/2005/8/layout/orgChart1"/>
    <dgm:cxn modelId="{8A700479-5784-4F35-9856-86E4E7892613}" type="presParOf" srcId="{96CCF797-0C36-4DA4-B7E1-74BEECB6A6A9}" destId="{34887EFB-2AA3-41A0-8B47-721074DEC588}" srcOrd="41" destOrd="0" presId="urn:microsoft.com/office/officeart/2005/8/layout/orgChart1"/>
    <dgm:cxn modelId="{C069FEA7-EC81-49C9-80D2-E763EFF3E1E2}" type="presParOf" srcId="{34887EFB-2AA3-41A0-8B47-721074DEC588}" destId="{77D455BC-6D71-48A1-A853-0FF339C5F890}" srcOrd="0" destOrd="0" presId="urn:microsoft.com/office/officeart/2005/8/layout/orgChart1"/>
    <dgm:cxn modelId="{362712F5-07A8-46B9-B433-58B1621575ED}" type="presParOf" srcId="{77D455BC-6D71-48A1-A853-0FF339C5F890}" destId="{F59A0A58-5154-4757-BA20-B48AEA4132E2}" srcOrd="0" destOrd="0" presId="urn:microsoft.com/office/officeart/2005/8/layout/orgChart1"/>
    <dgm:cxn modelId="{85DB0343-D035-486C-BD45-6F03BC12CE3F}" type="presParOf" srcId="{77D455BC-6D71-48A1-A853-0FF339C5F890}" destId="{30381E29-8FC6-4987-B730-D64AA3BBDF80}" srcOrd="1" destOrd="0" presId="urn:microsoft.com/office/officeart/2005/8/layout/orgChart1"/>
    <dgm:cxn modelId="{868784D5-8387-4DF4-AB80-47A1E61C9AAB}" type="presParOf" srcId="{34887EFB-2AA3-41A0-8B47-721074DEC588}" destId="{E34FE53D-847B-47FB-AA7F-46B66E7B3C9A}" srcOrd="1" destOrd="0" presId="urn:microsoft.com/office/officeart/2005/8/layout/orgChart1"/>
    <dgm:cxn modelId="{A4955FD3-B4B0-44BC-B8DE-10B1A8847C55}" type="presParOf" srcId="{34887EFB-2AA3-41A0-8B47-721074DEC588}" destId="{CAA236FB-DD57-46D8-92E0-C75FB6DD61A1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 b="1" dirty="0"/>
            <a:t>Specific Scenarios at Office of Transit (TRT)</a:t>
          </a:r>
          <a:endParaRPr lang="en-US" sz="1400" b="1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 b="0" i="0" dirty="0"/>
            <a:t>T-TRA-TRT-A-003-Control by Office of Transit with Passage Confirmed</a:t>
          </a:r>
          <a:endParaRPr lang="en-US" sz="1200" b="0" i="0" dirty="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DC5DA02B-48F6-43DC-95FF-E2A498413E64}">
      <dgm:prSet custT="1"/>
      <dgm:spPr/>
      <dgm:t>
        <a:bodyPr/>
        <a:lstStyle/>
        <a:p>
          <a:r>
            <a:rPr lang="en-GB" sz="1200" dirty="0"/>
            <a:t>T-TRA-TRT-A-004-Control by Office of Transit with Passage Not Confirmed (Movement stopped)</a:t>
          </a:r>
          <a:endParaRPr lang="en-US" sz="1200" dirty="0"/>
        </a:p>
      </dgm:t>
    </dgm:pt>
    <dgm:pt modelId="{191DA4BC-F813-432C-AF59-A0971CE8081B}" type="parTrans" cxnId="{BEAB56C0-ED00-4C01-99F6-D75A2F4A02BF}">
      <dgm:prSet/>
      <dgm:spPr/>
      <dgm:t>
        <a:bodyPr/>
        <a:lstStyle/>
        <a:p>
          <a:endParaRPr lang="en-US"/>
        </a:p>
      </dgm:t>
    </dgm:pt>
    <dgm:pt modelId="{1566620C-5B1A-469D-AAF2-8B6C06B4F14C}" type="sibTrans" cxnId="{BEAB56C0-ED00-4C01-99F6-D75A2F4A02BF}">
      <dgm:prSet/>
      <dgm:spPr/>
      <dgm:t>
        <a:bodyPr/>
        <a:lstStyle/>
        <a:p>
          <a:endParaRPr lang="en-US"/>
        </a:p>
      </dgm:t>
    </dgm:pt>
    <dgm:pt modelId="{C427299F-BAB8-44A1-96B6-F959E7605F61}">
      <dgm:prSet custT="1"/>
      <dgm:spPr/>
      <dgm:t>
        <a:bodyPr/>
        <a:lstStyle/>
        <a:p>
          <a:r>
            <a:rPr lang="en-GB" sz="1200" dirty="0"/>
            <a:t>T-TRA-TRT-A-005-Control by Office of Transit with Passage Confirmed</a:t>
          </a:r>
          <a:endParaRPr lang="en-US" sz="1200" dirty="0"/>
        </a:p>
      </dgm:t>
    </dgm:pt>
    <dgm:pt modelId="{FADF2AD0-49BE-487E-993D-25EA205EE8C3}" type="parTrans" cxnId="{7FD3FD70-C2A5-4A62-9C95-C6F5836C7387}">
      <dgm:prSet/>
      <dgm:spPr/>
      <dgm:t>
        <a:bodyPr/>
        <a:lstStyle/>
        <a:p>
          <a:endParaRPr lang="en-US"/>
        </a:p>
      </dgm:t>
    </dgm:pt>
    <dgm:pt modelId="{6DEF5A5B-3F6D-4C05-900A-794F5B9AFEC4}" type="sibTrans" cxnId="{7FD3FD70-C2A5-4A62-9C95-C6F5836C7387}">
      <dgm:prSet/>
      <dgm:spPr/>
      <dgm:t>
        <a:bodyPr/>
        <a:lstStyle/>
        <a:p>
          <a:endParaRPr lang="en-US"/>
        </a:p>
      </dgm:t>
    </dgm:pt>
    <dgm:pt modelId="{17304DD2-227D-48D2-9115-7A81A97512C6}">
      <dgm:prSet custT="1"/>
      <dgm:spPr/>
      <dgm:t>
        <a:bodyPr/>
        <a:lstStyle/>
        <a:p>
          <a:r>
            <a:rPr lang="en-GB" sz="1200" dirty="0"/>
            <a:t>T-TRA-TRT-A-006-Control by Office of Transit with Passage Not Confirmed</a:t>
          </a:r>
          <a:endParaRPr lang="en-US" sz="1200" dirty="0"/>
        </a:p>
      </dgm:t>
    </dgm:pt>
    <dgm:pt modelId="{34EE6082-D2E7-4A70-8A20-B367EB8F5730}" type="parTrans" cxnId="{0C68D49E-FD18-4BF2-B4A7-FCF841BDD5C7}">
      <dgm:prSet/>
      <dgm:spPr/>
      <dgm:t>
        <a:bodyPr/>
        <a:lstStyle/>
        <a:p>
          <a:endParaRPr lang="en-US"/>
        </a:p>
      </dgm:t>
    </dgm:pt>
    <dgm:pt modelId="{7FFCC44D-64E1-4BB8-905B-885177B9B4E5}" type="sibTrans" cxnId="{0C68D49E-FD18-4BF2-B4A7-FCF841BDD5C7}">
      <dgm:prSet/>
      <dgm:spPr/>
      <dgm:t>
        <a:bodyPr/>
        <a:lstStyle/>
        <a:p>
          <a:endParaRPr lang="en-US"/>
        </a:p>
      </dgm:t>
    </dgm:pt>
    <dgm:pt modelId="{D2155A48-CC09-4667-B30D-8B8CB07B5C04}">
      <dgm:prSet custT="1"/>
      <dgm:spPr/>
      <dgm:t>
        <a:bodyPr/>
        <a:lstStyle/>
        <a:p>
          <a:r>
            <a:rPr lang="en-GB" sz="1200" dirty="0"/>
            <a:t>T-TRA-TRT-A-007-Movement arrives at declared Office of Exit for Transit</a:t>
          </a:r>
          <a:endParaRPr lang="en-US" sz="1200" dirty="0"/>
        </a:p>
      </dgm:t>
    </dgm:pt>
    <dgm:pt modelId="{D86C7870-B0F7-4109-AF2F-EAFDD4FBE810}" type="parTrans" cxnId="{2FC0C1B4-B1AF-4B2F-8DE9-510177FC4335}">
      <dgm:prSet/>
      <dgm:spPr/>
      <dgm:t>
        <a:bodyPr/>
        <a:lstStyle/>
        <a:p>
          <a:endParaRPr lang="en-US"/>
        </a:p>
      </dgm:t>
    </dgm:pt>
    <dgm:pt modelId="{421A650D-6C47-4078-A837-8D823A835A00}" type="sibTrans" cxnId="{2FC0C1B4-B1AF-4B2F-8DE9-510177FC4335}">
      <dgm:prSet/>
      <dgm:spPr/>
      <dgm:t>
        <a:bodyPr/>
        <a:lstStyle/>
        <a:p>
          <a:endParaRPr lang="en-US"/>
        </a:p>
      </dgm:t>
    </dgm:pt>
    <dgm:pt modelId="{89A805EF-3355-4A49-B84E-74E89EA380A4}">
      <dgm:prSet custT="1"/>
      <dgm:spPr/>
      <dgm:t>
        <a:bodyPr/>
        <a:lstStyle/>
        <a:p>
          <a:r>
            <a:rPr lang="en-GB" sz="1200" dirty="0"/>
            <a:t>T-TRA-TRT-A-009-Movement stopped at Customs Office of Exit for Transit</a:t>
          </a:r>
          <a:endParaRPr lang="en-US" sz="1200" dirty="0"/>
        </a:p>
      </dgm:t>
    </dgm:pt>
    <dgm:pt modelId="{5FBC7D4F-20C9-48DF-BFFF-BB001E2CD44F}" type="parTrans" cxnId="{F72B9D1A-5762-4E67-A1B2-9112173FC911}">
      <dgm:prSet/>
      <dgm:spPr/>
      <dgm:t>
        <a:bodyPr/>
        <a:lstStyle/>
        <a:p>
          <a:endParaRPr lang="en-US"/>
        </a:p>
      </dgm:t>
    </dgm:pt>
    <dgm:pt modelId="{55E2CA3D-42BC-4529-B691-65635F0808A0}" type="sibTrans" cxnId="{F72B9D1A-5762-4E67-A1B2-9112173FC911}">
      <dgm:prSet/>
      <dgm:spPr/>
      <dgm:t>
        <a:bodyPr/>
        <a:lstStyle/>
        <a:p>
          <a:endParaRPr lang="en-US"/>
        </a:p>
      </dgm:t>
    </dgm:pt>
    <dgm:pt modelId="{44B8D4AF-435F-4FD1-A641-3D2FCE96F1C8}">
      <dgm:prSet custT="1"/>
      <dgm:spPr/>
      <dgm:t>
        <a:bodyPr/>
        <a:lstStyle/>
        <a:p>
          <a:r>
            <a:rPr lang="en-GB" sz="1200" dirty="0"/>
            <a:t>T-TRA-TRT-A-008-</a:t>
          </a:r>
          <a:r>
            <a:rPr lang="en-US" sz="1200" dirty="0"/>
            <a:t>Movement allowed to leave the Security Area</a:t>
          </a:r>
        </a:p>
      </dgm:t>
    </dgm:pt>
    <dgm:pt modelId="{05C4ADA9-E534-4AD5-B5A3-71A253E7DA32}" type="parTrans" cxnId="{6B904132-FFF9-4F91-B6F6-AE40D3E1ADF1}">
      <dgm:prSet/>
      <dgm:spPr/>
      <dgm:t>
        <a:bodyPr/>
        <a:lstStyle/>
        <a:p>
          <a:endParaRPr lang="en-US"/>
        </a:p>
      </dgm:t>
    </dgm:pt>
    <dgm:pt modelId="{3A59CAF0-4E59-4C7B-A56D-AE5B35318FCA}" type="sibTrans" cxnId="{6B904132-FFF9-4F91-B6F6-AE40D3E1ADF1}">
      <dgm:prSet/>
      <dgm:spPr/>
      <dgm:t>
        <a:bodyPr/>
        <a:lstStyle/>
        <a:p>
          <a:endParaRPr lang="en-US"/>
        </a:p>
      </dgm:t>
    </dgm:pt>
    <dgm:pt modelId="{7903EB0E-A488-4E24-A1B0-AD4BE0801FD3}">
      <dgm:prSet phldrT="[Text]" custT="1"/>
      <dgm:spPr/>
      <dgm:t>
        <a:bodyPr/>
        <a:lstStyle/>
        <a:p>
          <a:r>
            <a:rPr lang="en-GB" sz="1200" dirty="0"/>
            <a:t>T-TRA-TRT-A-002-Diversion at Office of Transit accepted</a:t>
          </a:r>
          <a:endParaRPr lang="en-US" sz="1200" dirty="0"/>
        </a:p>
      </dgm:t>
    </dgm:pt>
    <dgm:pt modelId="{197D562E-77F2-4786-AFFA-D7EF135B8620}" type="parTrans" cxnId="{5820E080-F856-40EC-A3E5-F74BD8202B83}">
      <dgm:prSet/>
      <dgm:spPr/>
      <dgm:t>
        <a:bodyPr/>
        <a:lstStyle/>
        <a:p>
          <a:endParaRPr lang="en-US"/>
        </a:p>
      </dgm:t>
    </dgm:pt>
    <dgm:pt modelId="{1186C18E-10FD-4E55-BF1E-68655DF4CDBB}" type="sibTrans" cxnId="{5820E080-F856-40EC-A3E5-F74BD8202B83}">
      <dgm:prSet/>
      <dgm:spPr/>
      <dgm:t>
        <a:bodyPr/>
        <a:lstStyle/>
        <a:p>
          <a:endParaRPr lang="en-US"/>
        </a:p>
      </dgm:t>
    </dgm:pt>
    <dgm:pt modelId="{5A3302C2-52AE-4502-A303-B5AFAB5C1DF2}">
      <dgm:prSet phldrT="[Text]" custT="1"/>
      <dgm:spPr/>
      <dgm:t>
        <a:bodyPr/>
        <a:lstStyle/>
        <a:p>
          <a:r>
            <a:rPr lang="en-GB" sz="1200" dirty="0"/>
            <a:t>T-TRA-TRT-A-001-Diversion at Office of Transit rejected</a:t>
          </a:r>
          <a:endParaRPr lang="en-US" sz="1200" dirty="0"/>
        </a:p>
      </dgm:t>
    </dgm:pt>
    <dgm:pt modelId="{6F2F23B0-0D1F-4D4D-AE3C-A72D8C97AC21}" type="parTrans" cxnId="{D8FE7641-A953-429A-B65C-809F51CDAAF6}">
      <dgm:prSet/>
      <dgm:spPr/>
      <dgm:t>
        <a:bodyPr/>
        <a:lstStyle/>
        <a:p>
          <a:endParaRPr lang="en-US"/>
        </a:p>
      </dgm:t>
    </dgm:pt>
    <dgm:pt modelId="{6EDEEC97-BA10-4351-9D5A-0B0131D760FB}" type="sibTrans" cxnId="{D8FE7641-A953-429A-B65C-809F51CDAAF6}">
      <dgm:prSet/>
      <dgm:spPr/>
      <dgm:t>
        <a:bodyPr/>
        <a:lstStyle/>
        <a:p>
          <a:endParaRPr lang="en-US"/>
        </a:p>
      </dgm:t>
    </dgm:pt>
    <dgm:pt modelId="{246A6B19-F6B5-4FF0-808E-29F4CCC8E4E1}">
      <dgm:prSet phldrT="[Text]" custT="1"/>
      <dgm:spPr>
        <a:solidFill>
          <a:prstClr val="white">
            <a:hueOff val="0"/>
            <a:satOff val="0"/>
            <a:lumOff val="0"/>
            <a:alphaOff val="0"/>
          </a:prstClr>
        </a:solidFill>
        <a:ln w="12700" cap="flat" cmpd="sng" algn="ctr">
          <a:solidFill>
            <a:srgbClr val="5B9BD5">
              <a:shade val="8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r>
            <a:rPr lang="en-US" sz="1200" kern="1200" dirty="0"/>
            <a:t>T-TRA-TRT-A-010-Transit Declaration having Office of Destination being also Office of Transit</a:t>
          </a:r>
          <a:endParaRPr lang="en-US" sz="1200" kern="1200" dirty="0">
            <a:solidFill>
              <a:prstClr val="black">
                <a:hueOff val="0"/>
                <a:satOff val="0"/>
                <a:lumOff val="0"/>
                <a:alphaOff val="0"/>
              </a:prstClr>
            </a:solidFill>
            <a:latin typeface="Calibri" panose="020F0502020204030204"/>
            <a:ea typeface="+mn-ea"/>
            <a:cs typeface="+mn-cs"/>
          </a:endParaRPr>
        </a:p>
      </dgm:t>
    </dgm:pt>
    <dgm:pt modelId="{4C3175A3-9CF5-4C06-99E5-4D8D06B2D28A}" type="parTrans" cxnId="{D4FBC91E-D042-4259-97A4-A6EF81AD4C3D}">
      <dgm:prSet/>
      <dgm:spPr/>
      <dgm:t>
        <a:bodyPr/>
        <a:lstStyle/>
        <a:p>
          <a:endParaRPr lang="en-US"/>
        </a:p>
      </dgm:t>
    </dgm:pt>
    <dgm:pt modelId="{76A25761-4421-4663-9EF4-769D3DF0E7FD}" type="sibTrans" cxnId="{D4FBC91E-D042-4259-97A4-A6EF81AD4C3D}">
      <dgm:prSet/>
      <dgm:spPr/>
      <dgm:t>
        <a:bodyPr/>
        <a:lstStyle/>
        <a:p>
          <a:endParaRPr lang="en-US"/>
        </a:p>
      </dgm:t>
    </dgm:pt>
    <dgm:pt modelId="{7357FD5C-CB18-4844-B4FB-EB6C0A4B947E}">
      <dgm:prSet phldrT="[Text]" custT="1"/>
      <dgm:spPr>
        <a:solidFill>
          <a:prstClr val="white">
            <a:hueOff val="0"/>
            <a:satOff val="0"/>
            <a:lumOff val="0"/>
            <a:alphaOff val="0"/>
          </a:prstClr>
        </a:solidFill>
        <a:ln w="12700" cap="flat" cmpd="sng" algn="ctr">
          <a:solidFill>
            <a:srgbClr val="5B9BD5">
              <a:shade val="8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/>
        <a:lstStyle/>
        <a:p>
          <a:r>
            <a:rPr lang="en-US" sz="12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T-TRA-TRT-A-011-Control by Office of Transit with passage not confirmed (Frontier Crossing Refused)</a:t>
          </a:r>
        </a:p>
      </dgm:t>
    </dgm:pt>
    <dgm:pt modelId="{608BB9F1-4AB3-482C-A047-87C078E1039B}" type="parTrans" cxnId="{1DB58909-60FB-4B4F-90AB-252A68B6AED6}">
      <dgm:prSet/>
      <dgm:spPr/>
      <dgm:t>
        <a:bodyPr/>
        <a:lstStyle/>
        <a:p>
          <a:endParaRPr lang="en-US"/>
        </a:p>
      </dgm:t>
    </dgm:pt>
    <dgm:pt modelId="{181AEE8F-CBDA-4575-B784-FAE0607F4CA4}" type="sibTrans" cxnId="{1DB58909-60FB-4B4F-90AB-252A68B6AED6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170124" custScaleY="42632" custLinFactNeighborX="19899" custLinFactNeighborY="15210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11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11" custScaleX="213968" custScaleY="59069" custLinFactNeighborX="46412" custLinFactNeighborY="85384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11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00D78693-65FF-48EF-958C-4A0866E81E82}" type="pres">
      <dgm:prSet presAssocID="{191DA4BC-F813-432C-AF59-A0971CE8081B}" presName="Name48" presStyleLbl="parChTrans1D2" presStyleIdx="1" presStyleCnt="11"/>
      <dgm:spPr/>
    </dgm:pt>
    <dgm:pt modelId="{FEDBAAD3-0495-406F-8B7F-A28A9EC2D245}" type="pres">
      <dgm:prSet presAssocID="{DC5DA02B-48F6-43DC-95FF-E2A498413E64}" presName="hierRoot2" presStyleCnt="0">
        <dgm:presLayoutVars>
          <dgm:hierBranch val="init"/>
        </dgm:presLayoutVars>
      </dgm:prSet>
      <dgm:spPr/>
    </dgm:pt>
    <dgm:pt modelId="{6FA6C31D-E063-4AE0-BD81-FFF29397C370}" type="pres">
      <dgm:prSet presAssocID="{DC5DA02B-48F6-43DC-95FF-E2A498413E64}" presName="rootComposite" presStyleCnt="0"/>
      <dgm:spPr/>
    </dgm:pt>
    <dgm:pt modelId="{3FF87A9F-400B-4FF1-82AB-74A335FA1725}" type="pres">
      <dgm:prSet presAssocID="{DC5DA02B-48F6-43DC-95FF-E2A498413E64}" presName="rootText" presStyleLbl="node2" presStyleIdx="1" presStyleCnt="11" custScaleX="167154" custScaleY="93606" custLinFactNeighborX="36911" custLinFactNeighborY="53786">
        <dgm:presLayoutVars>
          <dgm:chPref val="3"/>
        </dgm:presLayoutVars>
      </dgm:prSet>
      <dgm:spPr/>
    </dgm:pt>
    <dgm:pt modelId="{DEDB722B-2121-4857-8692-F9F46CDFCED6}" type="pres">
      <dgm:prSet presAssocID="{DC5DA02B-48F6-43DC-95FF-E2A498413E64}" presName="rootConnector" presStyleLbl="node2" presStyleIdx="1" presStyleCnt="11"/>
      <dgm:spPr/>
    </dgm:pt>
    <dgm:pt modelId="{ACCE8F09-F597-4698-B616-3D8143254AA1}" type="pres">
      <dgm:prSet presAssocID="{DC5DA02B-48F6-43DC-95FF-E2A498413E64}" presName="hierChild4" presStyleCnt="0"/>
      <dgm:spPr/>
    </dgm:pt>
    <dgm:pt modelId="{D6DC5F92-313C-4A3A-99D7-FA25DBE821A7}" type="pres">
      <dgm:prSet presAssocID="{DC5DA02B-48F6-43DC-95FF-E2A498413E64}" presName="hierChild5" presStyleCnt="0"/>
      <dgm:spPr/>
    </dgm:pt>
    <dgm:pt modelId="{6CF26F53-A541-42AE-AF7D-4E8D8A6E3410}" type="pres">
      <dgm:prSet presAssocID="{FADF2AD0-49BE-487E-993D-25EA205EE8C3}" presName="Name48" presStyleLbl="parChTrans1D2" presStyleIdx="2" presStyleCnt="11"/>
      <dgm:spPr/>
    </dgm:pt>
    <dgm:pt modelId="{B2C28EB2-E679-443A-85DB-819B5487B4EE}" type="pres">
      <dgm:prSet presAssocID="{C427299F-BAB8-44A1-96B6-F959E7605F61}" presName="hierRoot2" presStyleCnt="0">
        <dgm:presLayoutVars>
          <dgm:hierBranch val="init"/>
        </dgm:presLayoutVars>
      </dgm:prSet>
      <dgm:spPr/>
    </dgm:pt>
    <dgm:pt modelId="{D831AC2A-EF42-4357-9089-0B09CC9430FF}" type="pres">
      <dgm:prSet presAssocID="{C427299F-BAB8-44A1-96B6-F959E7605F61}" presName="rootComposite" presStyleCnt="0"/>
      <dgm:spPr/>
    </dgm:pt>
    <dgm:pt modelId="{8AEC1BB5-92C5-4C76-9C23-26987679CAEE}" type="pres">
      <dgm:prSet presAssocID="{C427299F-BAB8-44A1-96B6-F959E7605F61}" presName="rootText" presStyleLbl="node2" presStyleIdx="2" presStyleCnt="11" custScaleX="324853" custScaleY="59891" custLinFactY="28527" custLinFactNeighborX="1285" custLinFactNeighborY="100000">
        <dgm:presLayoutVars>
          <dgm:chPref val="3"/>
        </dgm:presLayoutVars>
      </dgm:prSet>
      <dgm:spPr/>
    </dgm:pt>
    <dgm:pt modelId="{C8ACF636-1963-47E0-953A-1CA155501BD2}" type="pres">
      <dgm:prSet presAssocID="{C427299F-BAB8-44A1-96B6-F959E7605F61}" presName="rootConnector" presStyleLbl="node2" presStyleIdx="2" presStyleCnt="11"/>
      <dgm:spPr/>
    </dgm:pt>
    <dgm:pt modelId="{2B0AE15C-99AE-4057-B599-90D7BC247F13}" type="pres">
      <dgm:prSet presAssocID="{C427299F-BAB8-44A1-96B6-F959E7605F61}" presName="hierChild4" presStyleCnt="0"/>
      <dgm:spPr/>
    </dgm:pt>
    <dgm:pt modelId="{17F560B8-F5CE-4A03-B4CA-AD1CFD38E364}" type="pres">
      <dgm:prSet presAssocID="{C427299F-BAB8-44A1-96B6-F959E7605F61}" presName="hierChild5" presStyleCnt="0"/>
      <dgm:spPr/>
    </dgm:pt>
    <dgm:pt modelId="{100AC4FF-0E33-4762-B66C-F69964BA799D}" type="pres">
      <dgm:prSet presAssocID="{6F2F23B0-0D1F-4D4D-AE3C-A72D8C97AC21}" presName="Name48" presStyleLbl="parChTrans1D2" presStyleIdx="3" presStyleCnt="11"/>
      <dgm:spPr/>
    </dgm:pt>
    <dgm:pt modelId="{7C396E58-6289-4E50-A57C-9652B0684CBF}" type="pres">
      <dgm:prSet presAssocID="{5A3302C2-52AE-4502-A303-B5AFAB5C1DF2}" presName="hierRoot2" presStyleCnt="0">
        <dgm:presLayoutVars>
          <dgm:hierBranch val="init"/>
        </dgm:presLayoutVars>
      </dgm:prSet>
      <dgm:spPr/>
    </dgm:pt>
    <dgm:pt modelId="{86A380EF-8895-45AF-8EAD-92FDEA08F19E}" type="pres">
      <dgm:prSet presAssocID="{5A3302C2-52AE-4502-A303-B5AFAB5C1DF2}" presName="rootComposite" presStyleCnt="0"/>
      <dgm:spPr/>
    </dgm:pt>
    <dgm:pt modelId="{F64E5691-C090-415B-B8B9-964B4776E886}" type="pres">
      <dgm:prSet presAssocID="{5A3302C2-52AE-4502-A303-B5AFAB5C1DF2}" presName="rootText" presStyleLbl="node2" presStyleIdx="3" presStyleCnt="11" custScaleX="173317" custScaleY="64964" custLinFactNeighborX="34478" custLinFactNeighborY="23135">
        <dgm:presLayoutVars>
          <dgm:chPref val="3"/>
        </dgm:presLayoutVars>
      </dgm:prSet>
      <dgm:spPr/>
    </dgm:pt>
    <dgm:pt modelId="{C19F7A0F-E8B1-4650-98D6-4ED781F5AB09}" type="pres">
      <dgm:prSet presAssocID="{5A3302C2-52AE-4502-A303-B5AFAB5C1DF2}" presName="rootConnector" presStyleLbl="node2" presStyleIdx="3" presStyleCnt="11"/>
      <dgm:spPr/>
    </dgm:pt>
    <dgm:pt modelId="{8A7BC567-3790-4CF1-AA3D-496D17DED6AE}" type="pres">
      <dgm:prSet presAssocID="{5A3302C2-52AE-4502-A303-B5AFAB5C1DF2}" presName="hierChild4" presStyleCnt="0"/>
      <dgm:spPr/>
    </dgm:pt>
    <dgm:pt modelId="{2960A6CA-3D05-4B68-8D5F-F3326EEBB1A1}" type="pres">
      <dgm:prSet presAssocID="{5A3302C2-52AE-4502-A303-B5AFAB5C1DF2}" presName="hierChild5" presStyleCnt="0"/>
      <dgm:spPr/>
    </dgm:pt>
    <dgm:pt modelId="{6C7E7622-8C4B-484C-B9ED-38B26DAEC1C7}" type="pres">
      <dgm:prSet presAssocID="{197D562E-77F2-4786-AFFA-D7EF135B8620}" presName="Name48" presStyleLbl="parChTrans1D2" presStyleIdx="4" presStyleCnt="11"/>
      <dgm:spPr/>
    </dgm:pt>
    <dgm:pt modelId="{29E47E90-FCEC-4B3C-BA3E-0DD4DB77CFDA}" type="pres">
      <dgm:prSet presAssocID="{7903EB0E-A488-4E24-A1B0-AD4BE0801FD3}" presName="hierRoot2" presStyleCnt="0">
        <dgm:presLayoutVars>
          <dgm:hierBranch val="init"/>
        </dgm:presLayoutVars>
      </dgm:prSet>
      <dgm:spPr/>
    </dgm:pt>
    <dgm:pt modelId="{C5DF2EA5-F2EB-43A8-B783-4AD4D508204B}" type="pres">
      <dgm:prSet presAssocID="{7903EB0E-A488-4E24-A1B0-AD4BE0801FD3}" presName="rootComposite" presStyleCnt="0"/>
      <dgm:spPr/>
    </dgm:pt>
    <dgm:pt modelId="{CB96B343-A5EB-485A-8FEA-6B7A8E817AC6}" type="pres">
      <dgm:prSet presAssocID="{7903EB0E-A488-4E24-A1B0-AD4BE0801FD3}" presName="rootText" presStyleLbl="node2" presStyleIdx="4" presStyleCnt="11" custScaleX="239523" custScaleY="62865" custLinFactNeighborX="33736" custLinFactNeighborY="-86582">
        <dgm:presLayoutVars>
          <dgm:chPref val="3"/>
        </dgm:presLayoutVars>
      </dgm:prSet>
      <dgm:spPr/>
    </dgm:pt>
    <dgm:pt modelId="{9854ED3D-96AA-4759-83CB-3B4C8D69AEA3}" type="pres">
      <dgm:prSet presAssocID="{7903EB0E-A488-4E24-A1B0-AD4BE0801FD3}" presName="rootConnector" presStyleLbl="node2" presStyleIdx="4" presStyleCnt="11"/>
      <dgm:spPr/>
    </dgm:pt>
    <dgm:pt modelId="{AB035F45-EAFB-4D44-8717-52FD7F6A8B2C}" type="pres">
      <dgm:prSet presAssocID="{7903EB0E-A488-4E24-A1B0-AD4BE0801FD3}" presName="hierChild4" presStyleCnt="0"/>
      <dgm:spPr/>
    </dgm:pt>
    <dgm:pt modelId="{0EF73EEE-7E18-48BC-AD98-74A7B20AFEBE}" type="pres">
      <dgm:prSet presAssocID="{7903EB0E-A488-4E24-A1B0-AD4BE0801FD3}" presName="hierChild5" presStyleCnt="0"/>
      <dgm:spPr/>
    </dgm:pt>
    <dgm:pt modelId="{2756940D-8E92-4661-BDA5-5D4B700557F8}" type="pres">
      <dgm:prSet presAssocID="{34EE6082-D2E7-4A70-8A20-B367EB8F5730}" presName="Name48" presStyleLbl="parChTrans1D2" presStyleIdx="5" presStyleCnt="11"/>
      <dgm:spPr/>
    </dgm:pt>
    <dgm:pt modelId="{DAC984E9-A687-492A-821A-CA3DBF7959C4}" type="pres">
      <dgm:prSet presAssocID="{17304DD2-227D-48D2-9115-7A81A97512C6}" presName="hierRoot2" presStyleCnt="0">
        <dgm:presLayoutVars>
          <dgm:hierBranch val="init"/>
        </dgm:presLayoutVars>
      </dgm:prSet>
      <dgm:spPr/>
    </dgm:pt>
    <dgm:pt modelId="{D4466AF1-40A8-489D-B4C2-BF4516E544DF}" type="pres">
      <dgm:prSet presAssocID="{17304DD2-227D-48D2-9115-7A81A97512C6}" presName="rootComposite" presStyleCnt="0"/>
      <dgm:spPr/>
    </dgm:pt>
    <dgm:pt modelId="{5FC7FC9E-F7ED-41E3-8F14-5E9C65842001}" type="pres">
      <dgm:prSet presAssocID="{17304DD2-227D-48D2-9115-7A81A97512C6}" presName="rootText" presStyleLbl="node2" presStyleIdx="5" presStyleCnt="11" custScaleX="143883" custScaleY="67319" custLinFactNeighborX="40932" custLinFactNeighborY="6526">
        <dgm:presLayoutVars>
          <dgm:chPref val="3"/>
        </dgm:presLayoutVars>
      </dgm:prSet>
      <dgm:spPr/>
    </dgm:pt>
    <dgm:pt modelId="{D92B83F0-4718-46DC-9415-6E9A89DD7837}" type="pres">
      <dgm:prSet presAssocID="{17304DD2-227D-48D2-9115-7A81A97512C6}" presName="rootConnector" presStyleLbl="node2" presStyleIdx="5" presStyleCnt="11"/>
      <dgm:spPr/>
    </dgm:pt>
    <dgm:pt modelId="{2DFE841D-6279-46C3-BE1E-E29F1224CAE9}" type="pres">
      <dgm:prSet presAssocID="{17304DD2-227D-48D2-9115-7A81A97512C6}" presName="hierChild4" presStyleCnt="0"/>
      <dgm:spPr/>
    </dgm:pt>
    <dgm:pt modelId="{D5EB5558-BDC0-4715-9469-69FDAF9F88E6}" type="pres">
      <dgm:prSet presAssocID="{17304DD2-227D-48D2-9115-7A81A97512C6}" presName="hierChild5" presStyleCnt="0"/>
      <dgm:spPr/>
    </dgm:pt>
    <dgm:pt modelId="{1449D83A-4AD5-430C-8927-A48677E611FA}" type="pres">
      <dgm:prSet presAssocID="{D86C7870-B0F7-4109-AF2F-EAFDD4FBE810}" presName="Name48" presStyleLbl="parChTrans1D2" presStyleIdx="6" presStyleCnt="11"/>
      <dgm:spPr/>
    </dgm:pt>
    <dgm:pt modelId="{6A4B54B1-CBA1-4B81-B3F5-F7490ACFD1CD}" type="pres">
      <dgm:prSet presAssocID="{D2155A48-CC09-4667-B30D-8B8CB07B5C04}" presName="hierRoot2" presStyleCnt="0">
        <dgm:presLayoutVars>
          <dgm:hierBranch val="init"/>
        </dgm:presLayoutVars>
      </dgm:prSet>
      <dgm:spPr/>
    </dgm:pt>
    <dgm:pt modelId="{7546E77A-66DF-405B-9584-DD984C7BCEE0}" type="pres">
      <dgm:prSet presAssocID="{D2155A48-CC09-4667-B30D-8B8CB07B5C04}" presName="rootComposite" presStyleCnt="0"/>
      <dgm:spPr/>
    </dgm:pt>
    <dgm:pt modelId="{99E1319A-67E2-4784-A802-8F3EDB725598}" type="pres">
      <dgm:prSet presAssocID="{D2155A48-CC09-4667-B30D-8B8CB07B5C04}" presName="rootText" presStyleLbl="node2" presStyleIdx="6" presStyleCnt="11" custScaleX="147187" custScaleY="53864" custLinFactNeighborX="61423" custLinFactNeighborY="406">
        <dgm:presLayoutVars>
          <dgm:chPref val="3"/>
        </dgm:presLayoutVars>
      </dgm:prSet>
      <dgm:spPr/>
    </dgm:pt>
    <dgm:pt modelId="{41CDD012-2A7B-425A-9FF9-63FBDC3F37B5}" type="pres">
      <dgm:prSet presAssocID="{D2155A48-CC09-4667-B30D-8B8CB07B5C04}" presName="rootConnector" presStyleLbl="node2" presStyleIdx="6" presStyleCnt="11"/>
      <dgm:spPr/>
    </dgm:pt>
    <dgm:pt modelId="{F2B9A76E-1C9C-4405-AA64-2565389DFFF1}" type="pres">
      <dgm:prSet presAssocID="{D2155A48-CC09-4667-B30D-8B8CB07B5C04}" presName="hierChild4" presStyleCnt="0"/>
      <dgm:spPr/>
    </dgm:pt>
    <dgm:pt modelId="{A04A30C6-562D-49CA-95FF-DC7003D7BDE8}" type="pres">
      <dgm:prSet presAssocID="{D2155A48-CC09-4667-B30D-8B8CB07B5C04}" presName="hierChild5" presStyleCnt="0"/>
      <dgm:spPr/>
    </dgm:pt>
    <dgm:pt modelId="{4C3D624E-C6C1-43B9-B241-67CD09D31527}" type="pres">
      <dgm:prSet presAssocID="{5FBC7D4F-20C9-48DF-BFFF-BB001E2CD44F}" presName="Name48" presStyleLbl="parChTrans1D2" presStyleIdx="7" presStyleCnt="11"/>
      <dgm:spPr/>
    </dgm:pt>
    <dgm:pt modelId="{26D7E0AC-D865-4E67-8E48-69898C683E1A}" type="pres">
      <dgm:prSet presAssocID="{89A805EF-3355-4A49-B84E-74E89EA380A4}" presName="hierRoot2" presStyleCnt="0">
        <dgm:presLayoutVars>
          <dgm:hierBranch val="init"/>
        </dgm:presLayoutVars>
      </dgm:prSet>
      <dgm:spPr/>
    </dgm:pt>
    <dgm:pt modelId="{68BF53C2-F1FA-4F9F-8E46-FBFC3A771A60}" type="pres">
      <dgm:prSet presAssocID="{89A805EF-3355-4A49-B84E-74E89EA380A4}" presName="rootComposite" presStyleCnt="0"/>
      <dgm:spPr/>
    </dgm:pt>
    <dgm:pt modelId="{FA0E1899-C849-4AFD-BBC7-59A6E5853B76}" type="pres">
      <dgm:prSet presAssocID="{89A805EF-3355-4A49-B84E-74E89EA380A4}" presName="rootText" presStyleLbl="node2" presStyleIdx="7" presStyleCnt="11" custScaleX="224863" custScaleY="65227" custLinFactY="56501" custLinFactNeighborX="22113" custLinFactNeighborY="100000">
        <dgm:presLayoutVars>
          <dgm:chPref val="3"/>
        </dgm:presLayoutVars>
      </dgm:prSet>
      <dgm:spPr/>
    </dgm:pt>
    <dgm:pt modelId="{420C5B8F-F385-4AC4-8C55-E218A35EF20A}" type="pres">
      <dgm:prSet presAssocID="{89A805EF-3355-4A49-B84E-74E89EA380A4}" presName="rootConnector" presStyleLbl="node2" presStyleIdx="7" presStyleCnt="11"/>
      <dgm:spPr/>
    </dgm:pt>
    <dgm:pt modelId="{D385C7B8-5832-4FDB-8B18-78AB22DFEE41}" type="pres">
      <dgm:prSet presAssocID="{89A805EF-3355-4A49-B84E-74E89EA380A4}" presName="hierChild4" presStyleCnt="0"/>
      <dgm:spPr/>
    </dgm:pt>
    <dgm:pt modelId="{4B621144-0344-4BF1-917A-7A3D92BEAB89}" type="pres">
      <dgm:prSet presAssocID="{89A805EF-3355-4A49-B84E-74E89EA380A4}" presName="hierChild5" presStyleCnt="0"/>
      <dgm:spPr/>
    </dgm:pt>
    <dgm:pt modelId="{431F0D68-C8AB-45F6-ACD0-E84FA9FB885C}" type="pres">
      <dgm:prSet presAssocID="{05C4ADA9-E534-4AD5-B5A3-71A253E7DA32}" presName="Name48" presStyleLbl="parChTrans1D2" presStyleIdx="8" presStyleCnt="11"/>
      <dgm:spPr/>
    </dgm:pt>
    <dgm:pt modelId="{E634A85E-BD64-4C67-8AAF-8254E5B59F95}" type="pres">
      <dgm:prSet presAssocID="{44B8D4AF-435F-4FD1-A641-3D2FCE96F1C8}" presName="hierRoot2" presStyleCnt="0">
        <dgm:presLayoutVars>
          <dgm:hierBranch val="init"/>
        </dgm:presLayoutVars>
      </dgm:prSet>
      <dgm:spPr/>
    </dgm:pt>
    <dgm:pt modelId="{40305C88-C5AB-4DDF-913D-45B3CEC6EA4A}" type="pres">
      <dgm:prSet presAssocID="{44B8D4AF-435F-4FD1-A641-3D2FCE96F1C8}" presName="rootComposite" presStyleCnt="0"/>
      <dgm:spPr/>
    </dgm:pt>
    <dgm:pt modelId="{12034468-6C1F-4B51-A814-D55FC2A93F79}" type="pres">
      <dgm:prSet presAssocID="{44B8D4AF-435F-4FD1-A641-3D2FCE96F1C8}" presName="rootText" presStyleLbl="node2" presStyleIdx="8" presStyleCnt="11" custScaleX="173168" custScaleY="61731" custLinFactNeighborX="51535" custLinFactNeighborY="-25273">
        <dgm:presLayoutVars>
          <dgm:chPref val="3"/>
        </dgm:presLayoutVars>
      </dgm:prSet>
      <dgm:spPr/>
    </dgm:pt>
    <dgm:pt modelId="{7CB17EEB-E40A-4C4F-BB24-F16DCF96BD36}" type="pres">
      <dgm:prSet presAssocID="{44B8D4AF-435F-4FD1-A641-3D2FCE96F1C8}" presName="rootConnector" presStyleLbl="node2" presStyleIdx="8" presStyleCnt="11"/>
      <dgm:spPr/>
    </dgm:pt>
    <dgm:pt modelId="{4572C4DA-AAC5-47EB-AB89-BC85CE7B002B}" type="pres">
      <dgm:prSet presAssocID="{44B8D4AF-435F-4FD1-A641-3D2FCE96F1C8}" presName="hierChild4" presStyleCnt="0"/>
      <dgm:spPr/>
    </dgm:pt>
    <dgm:pt modelId="{B420B5A1-0EE2-46DE-9348-DFDC059E3FFF}" type="pres">
      <dgm:prSet presAssocID="{44B8D4AF-435F-4FD1-A641-3D2FCE96F1C8}" presName="hierChild5" presStyleCnt="0"/>
      <dgm:spPr/>
    </dgm:pt>
    <dgm:pt modelId="{8E48CF4C-1FC1-468E-BF9E-5CBECA1A5063}" type="pres">
      <dgm:prSet presAssocID="{4C3175A3-9CF5-4C06-99E5-4D8D06B2D28A}" presName="Name48" presStyleLbl="parChTrans1D2" presStyleIdx="9" presStyleCnt="11"/>
      <dgm:spPr/>
    </dgm:pt>
    <dgm:pt modelId="{A1455BB6-7D39-4439-AB57-1120C33F7894}" type="pres">
      <dgm:prSet presAssocID="{246A6B19-F6B5-4FF0-808E-29F4CCC8E4E1}" presName="hierRoot2" presStyleCnt="0">
        <dgm:presLayoutVars>
          <dgm:hierBranch val="init"/>
        </dgm:presLayoutVars>
      </dgm:prSet>
      <dgm:spPr/>
    </dgm:pt>
    <dgm:pt modelId="{70BBE898-A681-4102-A726-EE9578084FE0}" type="pres">
      <dgm:prSet presAssocID="{246A6B19-F6B5-4FF0-808E-29F4CCC8E4E1}" presName="rootComposite" presStyleCnt="0"/>
      <dgm:spPr/>
    </dgm:pt>
    <dgm:pt modelId="{BEDD776E-242F-4307-91ED-C5C7C5A43268}" type="pres">
      <dgm:prSet presAssocID="{246A6B19-F6B5-4FF0-808E-29F4CCC8E4E1}" presName="rootText" presStyleLbl="node2" presStyleIdx="9" presStyleCnt="11" custScaleX="147903" custScaleY="74148" custLinFactY="-11307" custLinFactNeighborX="41464" custLinFactNeighborY="-100000">
        <dgm:presLayoutVars>
          <dgm:chPref val="3"/>
        </dgm:presLayoutVars>
      </dgm:prSet>
      <dgm:spPr>
        <a:xfrm>
          <a:off x="6291128" y="5376684"/>
          <a:ext cx="2167618" cy="1083809"/>
        </a:xfrm>
        <a:prstGeom prst="rect">
          <a:avLst/>
        </a:prstGeom>
      </dgm:spPr>
    </dgm:pt>
    <dgm:pt modelId="{4F7D29D1-6EA0-4C25-810E-31236F180048}" type="pres">
      <dgm:prSet presAssocID="{246A6B19-F6B5-4FF0-808E-29F4CCC8E4E1}" presName="rootConnector" presStyleLbl="node2" presStyleIdx="9" presStyleCnt="11"/>
      <dgm:spPr/>
    </dgm:pt>
    <dgm:pt modelId="{CF07A329-BB54-46E5-92C9-31DB271E4712}" type="pres">
      <dgm:prSet presAssocID="{246A6B19-F6B5-4FF0-808E-29F4CCC8E4E1}" presName="hierChild4" presStyleCnt="0"/>
      <dgm:spPr/>
    </dgm:pt>
    <dgm:pt modelId="{025A0A43-4FAA-4C4F-AF10-AB5D399A60CE}" type="pres">
      <dgm:prSet presAssocID="{246A6B19-F6B5-4FF0-808E-29F4CCC8E4E1}" presName="hierChild5" presStyleCnt="0"/>
      <dgm:spPr/>
    </dgm:pt>
    <dgm:pt modelId="{CCDC71B5-59FB-4089-99CC-C74D62792EDF}" type="pres">
      <dgm:prSet presAssocID="{608BB9F1-4AB3-482C-A047-87C078E1039B}" presName="Name48" presStyleLbl="parChTrans1D2" presStyleIdx="10" presStyleCnt="11"/>
      <dgm:spPr/>
    </dgm:pt>
    <dgm:pt modelId="{1C202CC2-1071-47CD-B20D-5DCF6FDCC188}" type="pres">
      <dgm:prSet presAssocID="{7357FD5C-CB18-4844-B4FB-EB6C0A4B947E}" presName="hierRoot2" presStyleCnt="0">
        <dgm:presLayoutVars>
          <dgm:hierBranch val="init"/>
        </dgm:presLayoutVars>
      </dgm:prSet>
      <dgm:spPr/>
    </dgm:pt>
    <dgm:pt modelId="{59667B29-1922-43BE-8FB2-E32F24277762}" type="pres">
      <dgm:prSet presAssocID="{7357FD5C-CB18-4844-B4FB-EB6C0A4B947E}" presName="rootComposite" presStyleCnt="0"/>
      <dgm:spPr/>
    </dgm:pt>
    <dgm:pt modelId="{C2276C37-09C6-4FBD-8BB9-53C6BA71B758}" type="pres">
      <dgm:prSet presAssocID="{7357FD5C-CB18-4844-B4FB-EB6C0A4B947E}" presName="rootText" presStyleLbl="node2" presStyleIdx="10" presStyleCnt="11" custScaleX="231545" custScaleY="37633" custLinFactNeighborX="46412" custLinFactNeighborY="-27204">
        <dgm:presLayoutVars>
          <dgm:chPref val="3"/>
        </dgm:presLayoutVars>
      </dgm:prSet>
      <dgm:spPr/>
    </dgm:pt>
    <dgm:pt modelId="{F24532C9-81E7-41C1-9E56-E2B193E93C76}" type="pres">
      <dgm:prSet presAssocID="{7357FD5C-CB18-4844-B4FB-EB6C0A4B947E}" presName="rootConnector" presStyleLbl="node2" presStyleIdx="10" presStyleCnt="11"/>
      <dgm:spPr/>
    </dgm:pt>
    <dgm:pt modelId="{2144FE73-C107-47A7-B3C7-86D2C6C832BD}" type="pres">
      <dgm:prSet presAssocID="{7357FD5C-CB18-4844-B4FB-EB6C0A4B947E}" presName="hierChild4" presStyleCnt="0"/>
      <dgm:spPr/>
    </dgm:pt>
    <dgm:pt modelId="{1C8F1568-9DCB-47BD-9508-DE3DF1383209}" type="pres">
      <dgm:prSet presAssocID="{7357FD5C-CB18-4844-B4FB-EB6C0A4B947E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B4C93504-3873-407A-8FCF-FFC05B3AA47F}" type="presOf" srcId="{DC5DA02B-48F6-43DC-95FF-E2A498413E64}" destId="{DEDB722B-2121-4857-8692-F9F46CDFCED6}" srcOrd="1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22E7D106-88ED-4857-8B49-4CFE918B06EB}" type="presOf" srcId="{FADF2AD0-49BE-487E-993D-25EA205EE8C3}" destId="{6CF26F53-A541-42AE-AF7D-4E8D8A6E3410}" srcOrd="0" destOrd="0" presId="urn:microsoft.com/office/officeart/2005/8/layout/orgChart1"/>
    <dgm:cxn modelId="{1DB58909-60FB-4B4F-90AB-252A68B6AED6}" srcId="{A74FF41F-1F24-4F50-94A9-E09C08177381}" destId="{7357FD5C-CB18-4844-B4FB-EB6C0A4B947E}" srcOrd="10" destOrd="0" parTransId="{608BB9F1-4AB3-482C-A047-87C078E1039B}" sibTransId="{181AEE8F-CBDA-4575-B784-FAE0607F4CA4}"/>
    <dgm:cxn modelId="{6B46710C-9DE8-454F-8FCD-7CDD91099061}" type="presOf" srcId="{191DA4BC-F813-432C-AF59-A0971CE8081B}" destId="{00D78693-65FF-48EF-958C-4A0866E81E82}" srcOrd="0" destOrd="0" presId="urn:microsoft.com/office/officeart/2005/8/layout/orgChart1"/>
    <dgm:cxn modelId="{71AD9216-D987-4D0F-8B72-C9E5F27AA79F}" type="presOf" srcId="{D2155A48-CC09-4667-B30D-8B8CB07B5C04}" destId="{99E1319A-67E2-4784-A802-8F3EDB725598}" srcOrd="0" destOrd="0" presId="urn:microsoft.com/office/officeart/2005/8/layout/orgChart1"/>
    <dgm:cxn modelId="{24847C17-2C09-4336-A8B4-3D377749E592}" type="presOf" srcId="{7357FD5C-CB18-4844-B4FB-EB6C0A4B947E}" destId="{F24532C9-81E7-41C1-9E56-E2B193E93C76}" srcOrd="1" destOrd="0" presId="urn:microsoft.com/office/officeart/2005/8/layout/orgChart1"/>
    <dgm:cxn modelId="{F72B9D1A-5762-4E67-A1B2-9112173FC911}" srcId="{A74FF41F-1F24-4F50-94A9-E09C08177381}" destId="{89A805EF-3355-4A49-B84E-74E89EA380A4}" srcOrd="7" destOrd="0" parTransId="{5FBC7D4F-20C9-48DF-BFFF-BB001E2CD44F}" sibTransId="{55E2CA3D-42BC-4529-B691-65635F0808A0}"/>
    <dgm:cxn modelId="{D4FBC91E-D042-4259-97A4-A6EF81AD4C3D}" srcId="{A74FF41F-1F24-4F50-94A9-E09C08177381}" destId="{246A6B19-F6B5-4FF0-808E-29F4CCC8E4E1}" srcOrd="9" destOrd="0" parTransId="{4C3175A3-9CF5-4C06-99E5-4D8D06B2D28A}" sibTransId="{76A25761-4421-4663-9EF4-769D3DF0E7FD}"/>
    <dgm:cxn modelId="{CBD53D1F-63D7-4A80-82BC-E0D05936F32C}" type="presOf" srcId="{44B8D4AF-435F-4FD1-A641-3D2FCE96F1C8}" destId="{12034468-6C1F-4B51-A814-D55FC2A93F79}" srcOrd="0" destOrd="0" presId="urn:microsoft.com/office/officeart/2005/8/layout/orgChart1"/>
    <dgm:cxn modelId="{85A09D21-1D6A-497F-BD0F-E310BBF9AE8C}" type="presOf" srcId="{5FBC7D4F-20C9-48DF-BFFF-BB001E2CD44F}" destId="{4C3D624E-C6C1-43B9-B241-67CD09D31527}" srcOrd="0" destOrd="0" presId="urn:microsoft.com/office/officeart/2005/8/layout/orgChart1"/>
    <dgm:cxn modelId="{010B1022-1420-402D-9245-C15685AB0A69}" type="presOf" srcId="{6F2F23B0-0D1F-4D4D-AE3C-A72D8C97AC21}" destId="{100AC4FF-0E33-4762-B66C-F69964BA799D}" srcOrd="0" destOrd="0" presId="urn:microsoft.com/office/officeart/2005/8/layout/orgChart1"/>
    <dgm:cxn modelId="{1883402C-6C0C-4C4C-8A9B-6DE2684D6B0E}" type="presOf" srcId="{D2155A48-CC09-4667-B30D-8B8CB07B5C04}" destId="{41CDD012-2A7B-425A-9FF9-63FBDC3F37B5}" srcOrd="1" destOrd="0" presId="urn:microsoft.com/office/officeart/2005/8/layout/orgChart1"/>
    <dgm:cxn modelId="{6B904132-FFF9-4F91-B6F6-AE40D3E1ADF1}" srcId="{A74FF41F-1F24-4F50-94A9-E09C08177381}" destId="{44B8D4AF-435F-4FD1-A641-3D2FCE96F1C8}" srcOrd="8" destOrd="0" parTransId="{05C4ADA9-E534-4AD5-B5A3-71A253E7DA32}" sibTransId="{3A59CAF0-4E59-4C7B-A56D-AE5B35318FCA}"/>
    <dgm:cxn modelId="{B1D6503F-8657-47E8-9302-5FA99617B42B}" type="presOf" srcId="{C427299F-BAB8-44A1-96B6-F959E7605F61}" destId="{C8ACF636-1963-47E0-953A-1CA155501BD2}" srcOrd="1" destOrd="0" presId="urn:microsoft.com/office/officeart/2005/8/layout/orgChart1"/>
    <dgm:cxn modelId="{A4920A60-9FB9-4947-ABFA-A7DCFC601617}" type="presOf" srcId="{5A3302C2-52AE-4502-A303-B5AFAB5C1DF2}" destId="{F64E5691-C090-415B-B8B9-964B4776E886}" srcOrd="0" destOrd="0" presId="urn:microsoft.com/office/officeart/2005/8/layout/orgChart1"/>
    <dgm:cxn modelId="{D8FE7641-A953-429A-B65C-809F51CDAAF6}" srcId="{A74FF41F-1F24-4F50-94A9-E09C08177381}" destId="{5A3302C2-52AE-4502-A303-B5AFAB5C1DF2}" srcOrd="3" destOrd="0" parTransId="{6F2F23B0-0D1F-4D4D-AE3C-A72D8C97AC21}" sibTransId="{6EDEEC97-BA10-4351-9D5A-0B0131D760FB}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053E6769-546E-4567-9CA8-A5834FE28C6B}" type="presOf" srcId="{608BB9F1-4AB3-482C-A047-87C078E1039B}" destId="{CCDC71B5-59FB-4089-99CC-C74D62792EDF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78569E6F-270C-43C4-99CE-B8EF70376A44}" type="presOf" srcId="{89A805EF-3355-4A49-B84E-74E89EA380A4}" destId="{FA0E1899-C849-4AFD-BBC7-59A6E5853B76}" srcOrd="0" destOrd="0" presId="urn:microsoft.com/office/officeart/2005/8/layout/orgChart1"/>
    <dgm:cxn modelId="{5DAA0F70-8C28-4EF9-A051-322A722B9F92}" type="presOf" srcId="{7903EB0E-A488-4E24-A1B0-AD4BE0801FD3}" destId="{CB96B343-A5EB-485A-8FEA-6B7A8E817AC6}" srcOrd="0" destOrd="0" presId="urn:microsoft.com/office/officeart/2005/8/layout/orgChart1"/>
    <dgm:cxn modelId="{7FD3FD70-C2A5-4A62-9C95-C6F5836C7387}" srcId="{A74FF41F-1F24-4F50-94A9-E09C08177381}" destId="{C427299F-BAB8-44A1-96B6-F959E7605F61}" srcOrd="2" destOrd="0" parTransId="{FADF2AD0-49BE-487E-993D-25EA205EE8C3}" sibTransId="{6DEF5A5B-3F6D-4C05-900A-794F5B9AFEC4}"/>
    <dgm:cxn modelId="{14252673-2682-4FA5-A564-3A240E9611AF}" type="presOf" srcId="{44B8D4AF-435F-4FD1-A641-3D2FCE96F1C8}" destId="{7CB17EEB-E40A-4C4F-BB24-F16DCF96BD36}" srcOrd="1" destOrd="0" presId="urn:microsoft.com/office/officeart/2005/8/layout/orgChart1"/>
    <dgm:cxn modelId="{C8667B74-A453-4316-9814-657538507F45}" type="presOf" srcId="{34EE6082-D2E7-4A70-8A20-B367EB8F5730}" destId="{2756940D-8E92-4661-BDA5-5D4B700557F8}" srcOrd="0" destOrd="0" presId="urn:microsoft.com/office/officeart/2005/8/layout/orgChart1"/>
    <dgm:cxn modelId="{692AE855-0368-4852-8B5E-815D50BCD0B7}" type="presOf" srcId="{197D562E-77F2-4786-AFFA-D7EF135B8620}" destId="{6C7E7622-8C4B-484C-B9ED-38B26DAEC1C7}" srcOrd="0" destOrd="0" presId="urn:microsoft.com/office/officeart/2005/8/layout/orgChart1"/>
    <dgm:cxn modelId="{64719C77-F3DC-49D5-BD54-E08934462DCA}" type="presOf" srcId="{4C3175A3-9CF5-4C06-99E5-4D8D06B2D28A}" destId="{8E48CF4C-1FC1-468E-BF9E-5CBECA1A5063}" srcOrd="0" destOrd="0" presId="urn:microsoft.com/office/officeart/2005/8/layout/orgChart1"/>
    <dgm:cxn modelId="{A3EDF27B-9E93-40A7-A98E-9D3A4333B822}" type="presOf" srcId="{17304DD2-227D-48D2-9115-7A81A97512C6}" destId="{5FC7FC9E-F7ED-41E3-8F14-5E9C65842001}" srcOrd="0" destOrd="0" presId="urn:microsoft.com/office/officeart/2005/8/layout/orgChart1"/>
    <dgm:cxn modelId="{8979EF7F-1640-4A8D-AABB-80BBE57F7BB5}" type="presOf" srcId="{7903EB0E-A488-4E24-A1B0-AD4BE0801FD3}" destId="{9854ED3D-96AA-4759-83CB-3B4C8D69AEA3}" srcOrd="1" destOrd="0" presId="urn:microsoft.com/office/officeart/2005/8/layout/orgChart1"/>
    <dgm:cxn modelId="{1CC5CD80-ECD9-4443-B981-0FF6EA9C90D3}" type="presOf" srcId="{05C4ADA9-E534-4AD5-B5A3-71A253E7DA32}" destId="{431F0D68-C8AB-45F6-ACD0-E84FA9FB885C}" srcOrd="0" destOrd="0" presId="urn:microsoft.com/office/officeart/2005/8/layout/orgChart1"/>
    <dgm:cxn modelId="{5820E080-F856-40EC-A3E5-F74BD8202B83}" srcId="{A74FF41F-1F24-4F50-94A9-E09C08177381}" destId="{7903EB0E-A488-4E24-A1B0-AD4BE0801FD3}" srcOrd="4" destOrd="0" parTransId="{197D562E-77F2-4786-AFFA-D7EF135B8620}" sibTransId="{1186C18E-10FD-4E55-BF1E-68655DF4CDBB}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0C68D49E-FD18-4BF2-B4A7-FCF841BDD5C7}" srcId="{A74FF41F-1F24-4F50-94A9-E09C08177381}" destId="{17304DD2-227D-48D2-9115-7A81A97512C6}" srcOrd="5" destOrd="0" parTransId="{34EE6082-D2E7-4A70-8A20-B367EB8F5730}" sibTransId="{7FFCC44D-64E1-4BB8-905B-885177B9B4E5}"/>
    <dgm:cxn modelId="{70CD7CB2-7039-41EC-912E-944B3447DE85}" type="presOf" srcId="{246A6B19-F6B5-4FF0-808E-29F4CCC8E4E1}" destId="{BEDD776E-242F-4307-91ED-C5C7C5A43268}" srcOrd="0" destOrd="0" presId="urn:microsoft.com/office/officeart/2005/8/layout/orgChart1"/>
    <dgm:cxn modelId="{2FC0C1B4-B1AF-4B2F-8DE9-510177FC4335}" srcId="{A74FF41F-1F24-4F50-94A9-E09C08177381}" destId="{D2155A48-CC09-4667-B30D-8B8CB07B5C04}" srcOrd="6" destOrd="0" parTransId="{D86C7870-B0F7-4109-AF2F-EAFDD4FBE810}" sibTransId="{421A650D-6C47-4078-A837-8D823A835A00}"/>
    <dgm:cxn modelId="{5D4979B8-6BD2-4358-9E4B-70E8FEB0F580}" type="presOf" srcId="{D86C7870-B0F7-4109-AF2F-EAFDD4FBE810}" destId="{1449D83A-4AD5-430C-8927-A48677E611FA}" srcOrd="0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BEAB56C0-ED00-4C01-99F6-D75A2F4A02BF}" srcId="{A74FF41F-1F24-4F50-94A9-E09C08177381}" destId="{DC5DA02B-48F6-43DC-95FF-E2A498413E64}" srcOrd="1" destOrd="0" parTransId="{191DA4BC-F813-432C-AF59-A0971CE8081B}" sibTransId="{1566620C-5B1A-469D-AAF2-8B6C06B4F14C}"/>
    <dgm:cxn modelId="{5934A5C7-EE7F-4A9C-B730-5F2677C717D8}" type="presOf" srcId="{C427299F-BAB8-44A1-96B6-F959E7605F61}" destId="{8AEC1BB5-92C5-4C76-9C23-26987679CAEE}" srcOrd="0" destOrd="0" presId="urn:microsoft.com/office/officeart/2005/8/layout/orgChart1"/>
    <dgm:cxn modelId="{5E3662CD-BD20-4A09-9D23-B13E836C6A66}" type="presOf" srcId="{246A6B19-F6B5-4FF0-808E-29F4CCC8E4E1}" destId="{4F7D29D1-6EA0-4C25-810E-31236F180048}" srcOrd="1" destOrd="0" presId="urn:microsoft.com/office/officeart/2005/8/layout/orgChart1"/>
    <dgm:cxn modelId="{2BE25AD4-C2D9-409F-AB52-2620AC1D4025}" type="presOf" srcId="{17304DD2-227D-48D2-9115-7A81A97512C6}" destId="{D92B83F0-4718-46DC-9415-6E9A89DD7837}" srcOrd="1" destOrd="0" presId="urn:microsoft.com/office/officeart/2005/8/layout/orgChart1"/>
    <dgm:cxn modelId="{F4C109D6-E4BB-4709-945C-374E1629DCFF}" type="presOf" srcId="{7357FD5C-CB18-4844-B4FB-EB6C0A4B947E}" destId="{C2276C37-09C6-4FBD-8BB9-53C6BA71B758}" srcOrd="0" destOrd="0" presId="urn:microsoft.com/office/officeart/2005/8/layout/orgChart1"/>
    <dgm:cxn modelId="{FE973BD6-3525-4EB8-85AC-C1FCA649E330}" type="presOf" srcId="{DC5DA02B-48F6-43DC-95FF-E2A498413E64}" destId="{3FF87A9F-400B-4FF1-82AB-74A335FA1725}" srcOrd="0" destOrd="0" presId="urn:microsoft.com/office/officeart/2005/8/layout/orgChart1"/>
    <dgm:cxn modelId="{8B6B0BE1-D4FC-408B-8559-6D1DD7EE8CBC}" type="presOf" srcId="{89A805EF-3355-4A49-B84E-74E89EA380A4}" destId="{420C5B8F-F385-4AC4-8C55-E218A35EF20A}" srcOrd="1" destOrd="0" presId="urn:microsoft.com/office/officeart/2005/8/layout/orgChart1"/>
    <dgm:cxn modelId="{D52500F0-2FAA-4101-9AD8-A95842F25704}" type="presOf" srcId="{5A3302C2-52AE-4502-A303-B5AFAB5C1DF2}" destId="{C19F7A0F-E8B1-4650-98D6-4ED781F5AB09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B194527A-5C37-4DF7-B87F-634984B29D14}" type="presParOf" srcId="{96CCF797-0C36-4DA4-B7E1-74BEECB6A6A9}" destId="{00D78693-65FF-48EF-958C-4A0866E81E82}" srcOrd="2" destOrd="0" presId="urn:microsoft.com/office/officeart/2005/8/layout/orgChart1"/>
    <dgm:cxn modelId="{0E807D2C-E543-4D34-B8F9-A26040FC0F69}" type="presParOf" srcId="{96CCF797-0C36-4DA4-B7E1-74BEECB6A6A9}" destId="{FEDBAAD3-0495-406F-8B7F-A28A9EC2D245}" srcOrd="3" destOrd="0" presId="urn:microsoft.com/office/officeart/2005/8/layout/orgChart1"/>
    <dgm:cxn modelId="{CFA58E4C-AB96-4A6A-B820-0BB995DD05B2}" type="presParOf" srcId="{FEDBAAD3-0495-406F-8B7F-A28A9EC2D245}" destId="{6FA6C31D-E063-4AE0-BD81-FFF29397C370}" srcOrd="0" destOrd="0" presId="urn:microsoft.com/office/officeart/2005/8/layout/orgChart1"/>
    <dgm:cxn modelId="{509D094C-0332-477C-A90B-FAA47E1ADEF3}" type="presParOf" srcId="{6FA6C31D-E063-4AE0-BD81-FFF29397C370}" destId="{3FF87A9F-400B-4FF1-82AB-74A335FA1725}" srcOrd="0" destOrd="0" presId="urn:microsoft.com/office/officeart/2005/8/layout/orgChart1"/>
    <dgm:cxn modelId="{2EF9B115-8566-4DB2-BEE5-5410D3033EAB}" type="presParOf" srcId="{6FA6C31D-E063-4AE0-BD81-FFF29397C370}" destId="{DEDB722B-2121-4857-8692-F9F46CDFCED6}" srcOrd="1" destOrd="0" presId="urn:microsoft.com/office/officeart/2005/8/layout/orgChart1"/>
    <dgm:cxn modelId="{604619E3-7F75-476A-ABC2-C9CF5D71555C}" type="presParOf" srcId="{FEDBAAD3-0495-406F-8B7F-A28A9EC2D245}" destId="{ACCE8F09-F597-4698-B616-3D8143254AA1}" srcOrd="1" destOrd="0" presId="urn:microsoft.com/office/officeart/2005/8/layout/orgChart1"/>
    <dgm:cxn modelId="{9581D41C-7448-4253-9226-CD0F6745268B}" type="presParOf" srcId="{FEDBAAD3-0495-406F-8B7F-A28A9EC2D245}" destId="{D6DC5F92-313C-4A3A-99D7-FA25DBE821A7}" srcOrd="2" destOrd="0" presId="urn:microsoft.com/office/officeart/2005/8/layout/orgChart1"/>
    <dgm:cxn modelId="{3A603DBD-562A-4873-A565-A25CD6C4E7DF}" type="presParOf" srcId="{96CCF797-0C36-4DA4-B7E1-74BEECB6A6A9}" destId="{6CF26F53-A541-42AE-AF7D-4E8D8A6E3410}" srcOrd="4" destOrd="0" presId="urn:microsoft.com/office/officeart/2005/8/layout/orgChart1"/>
    <dgm:cxn modelId="{FC722374-8132-4889-83D8-1B1ADF4133EA}" type="presParOf" srcId="{96CCF797-0C36-4DA4-B7E1-74BEECB6A6A9}" destId="{B2C28EB2-E679-443A-85DB-819B5487B4EE}" srcOrd="5" destOrd="0" presId="urn:microsoft.com/office/officeart/2005/8/layout/orgChart1"/>
    <dgm:cxn modelId="{8BFCC69B-C0D9-4C04-BB7E-A90525699578}" type="presParOf" srcId="{B2C28EB2-E679-443A-85DB-819B5487B4EE}" destId="{D831AC2A-EF42-4357-9089-0B09CC9430FF}" srcOrd="0" destOrd="0" presId="urn:microsoft.com/office/officeart/2005/8/layout/orgChart1"/>
    <dgm:cxn modelId="{90B7CF83-CC44-48CE-B69F-67470ADCCA42}" type="presParOf" srcId="{D831AC2A-EF42-4357-9089-0B09CC9430FF}" destId="{8AEC1BB5-92C5-4C76-9C23-26987679CAEE}" srcOrd="0" destOrd="0" presId="urn:microsoft.com/office/officeart/2005/8/layout/orgChart1"/>
    <dgm:cxn modelId="{5FD953DD-B131-4160-A577-4F77AFB727DD}" type="presParOf" srcId="{D831AC2A-EF42-4357-9089-0B09CC9430FF}" destId="{C8ACF636-1963-47E0-953A-1CA155501BD2}" srcOrd="1" destOrd="0" presId="urn:microsoft.com/office/officeart/2005/8/layout/orgChart1"/>
    <dgm:cxn modelId="{36DDE795-608D-47D4-ACEB-73465AD43457}" type="presParOf" srcId="{B2C28EB2-E679-443A-85DB-819B5487B4EE}" destId="{2B0AE15C-99AE-4057-B599-90D7BC247F13}" srcOrd="1" destOrd="0" presId="urn:microsoft.com/office/officeart/2005/8/layout/orgChart1"/>
    <dgm:cxn modelId="{E3370C34-D0C5-41D4-AD25-62FC5FAD1EC0}" type="presParOf" srcId="{B2C28EB2-E679-443A-85DB-819B5487B4EE}" destId="{17F560B8-F5CE-4A03-B4CA-AD1CFD38E364}" srcOrd="2" destOrd="0" presId="urn:microsoft.com/office/officeart/2005/8/layout/orgChart1"/>
    <dgm:cxn modelId="{E11984E8-9EAC-44F4-9B4B-538FE0A6FDC8}" type="presParOf" srcId="{96CCF797-0C36-4DA4-B7E1-74BEECB6A6A9}" destId="{100AC4FF-0E33-4762-B66C-F69964BA799D}" srcOrd="6" destOrd="0" presId="urn:microsoft.com/office/officeart/2005/8/layout/orgChart1"/>
    <dgm:cxn modelId="{262FE1BB-0B88-42EF-B442-33BF5EF25766}" type="presParOf" srcId="{96CCF797-0C36-4DA4-B7E1-74BEECB6A6A9}" destId="{7C396E58-6289-4E50-A57C-9652B0684CBF}" srcOrd="7" destOrd="0" presId="urn:microsoft.com/office/officeart/2005/8/layout/orgChart1"/>
    <dgm:cxn modelId="{F35AC0A6-5E6D-4F13-AEAB-50DBE283FA50}" type="presParOf" srcId="{7C396E58-6289-4E50-A57C-9652B0684CBF}" destId="{86A380EF-8895-45AF-8EAD-92FDEA08F19E}" srcOrd="0" destOrd="0" presId="urn:microsoft.com/office/officeart/2005/8/layout/orgChart1"/>
    <dgm:cxn modelId="{EA9483D4-0FAB-4C7B-AF73-1B7BDA17CCAC}" type="presParOf" srcId="{86A380EF-8895-45AF-8EAD-92FDEA08F19E}" destId="{F64E5691-C090-415B-B8B9-964B4776E886}" srcOrd="0" destOrd="0" presId="urn:microsoft.com/office/officeart/2005/8/layout/orgChart1"/>
    <dgm:cxn modelId="{6016865D-80C8-487B-98D2-C4ACAEE734FA}" type="presParOf" srcId="{86A380EF-8895-45AF-8EAD-92FDEA08F19E}" destId="{C19F7A0F-E8B1-4650-98D6-4ED781F5AB09}" srcOrd="1" destOrd="0" presId="urn:microsoft.com/office/officeart/2005/8/layout/orgChart1"/>
    <dgm:cxn modelId="{F4AD05BA-44D4-4906-B08E-BED60BC92A36}" type="presParOf" srcId="{7C396E58-6289-4E50-A57C-9652B0684CBF}" destId="{8A7BC567-3790-4CF1-AA3D-496D17DED6AE}" srcOrd="1" destOrd="0" presId="urn:microsoft.com/office/officeart/2005/8/layout/orgChart1"/>
    <dgm:cxn modelId="{1132EE39-C847-4081-A860-9DCAD1555991}" type="presParOf" srcId="{7C396E58-6289-4E50-A57C-9652B0684CBF}" destId="{2960A6CA-3D05-4B68-8D5F-F3326EEBB1A1}" srcOrd="2" destOrd="0" presId="urn:microsoft.com/office/officeart/2005/8/layout/orgChart1"/>
    <dgm:cxn modelId="{6891B42D-9DFB-445F-A3FA-C2A01A5A1706}" type="presParOf" srcId="{96CCF797-0C36-4DA4-B7E1-74BEECB6A6A9}" destId="{6C7E7622-8C4B-484C-B9ED-38B26DAEC1C7}" srcOrd="8" destOrd="0" presId="urn:microsoft.com/office/officeart/2005/8/layout/orgChart1"/>
    <dgm:cxn modelId="{197F52C9-A7BF-4EE1-811F-C466E8B1CBB9}" type="presParOf" srcId="{96CCF797-0C36-4DA4-B7E1-74BEECB6A6A9}" destId="{29E47E90-FCEC-4B3C-BA3E-0DD4DB77CFDA}" srcOrd="9" destOrd="0" presId="urn:microsoft.com/office/officeart/2005/8/layout/orgChart1"/>
    <dgm:cxn modelId="{BBEBF49D-8875-4F4B-97E4-A2C40A267BAA}" type="presParOf" srcId="{29E47E90-FCEC-4B3C-BA3E-0DD4DB77CFDA}" destId="{C5DF2EA5-F2EB-43A8-B783-4AD4D508204B}" srcOrd="0" destOrd="0" presId="urn:microsoft.com/office/officeart/2005/8/layout/orgChart1"/>
    <dgm:cxn modelId="{35C01CE9-5D09-4672-A369-723AD6C6F303}" type="presParOf" srcId="{C5DF2EA5-F2EB-43A8-B783-4AD4D508204B}" destId="{CB96B343-A5EB-485A-8FEA-6B7A8E817AC6}" srcOrd="0" destOrd="0" presId="urn:microsoft.com/office/officeart/2005/8/layout/orgChart1"/>
    <dgm:cxn modelId="{20D56E4C-D097-445B-BB05-C9EB74AEAECC}" type="presParOf" srcId="{C5DF2EA5-F2EB-43A8-B783-4AD4D508204B}" destId="{9854ED3D-96AA-4759-83CB-3B4C8D69AEA3}" srcOrd="1" destOrd="0" presId="urn:microsoft.com/office/officeart/2005/8/layout/orgChart1"/>
    <dgm:cxn modelId="{7AE28924-6AD8-4A90-A4D0-C305A9B1EE9F}" type="presParOf" srcId="{29E47E90-FCEC-4B3C-BA3E-0DD4DB77CFDA}" destId="{AB035F45-EAFB-4D44-8717-52FD7F6A8B2C}" srcOrd="1" destOrd="0" presId="urn:microsoft.com/office/officeart/2005/8/layout/orgChart1"/>
    <dgm:cxn modelId="{6C9531B4-BF39-4FEE-9EDC-1C23131F081B}" type="presParOf" srcId="{29E47E90-FCEC-4B3C-BA3E-0DD4DB77CFDA}" destId="{0EF73EEE-7E18-48BC-AD98-74A7B20AFEBE}" srcOrd="2" destOrd="0" presId="urn:microsoft.com/office/officeart/2005/8/layout/orgChart1"/>
    <dgm:cxn modelId="{83403745-A34D-4A09-B736-5A2A9F72FE61}" type="presParOf" srcId="{96CCF797-0C36-4DA4-B7E1-74BEECB6A6A9}" destId="{2756940D-8E92-4661-BDA5-5D4B700557F8}" srcOrd="10" destOrd="0" presId="urn:microsoft.com/office/officeart/2005/8/layout/orgChart1"/>
    <dgm:cxn modelId="{9358397C-F982-4E4B-BDDC-2A2244D5F6C4}" type="presParOf" srcId="{96CCF797-0C36-4DA4-B7E1-74BEECB6A6A9}" destId="{DAC984E9-A687-492A-821A-CA3DBF7959C4}" srcOrd="11" destOrd="0" presId="urn:microsoft.com/office/officeart/2005/8/layout/orgChart1"/>
    <dgm:cxn modelId="{E5FE42A7-BAFF-4769-B9C6-B998FB716A7D}" type="presParOf" srcId="{DAC984E9-A687-492A-821A-CA3DBF7959C4}" destId="{D4466AF1-40A8-489D-B4C2-BF4516E544DF}" srcOrd="0" destOrd="0" presId="urn:microsoft.com/office/officeart/2005/8/layout/orgChart1"/>
    <dgm:cxn modelId="{6244E596-531B-43E4-BE08-35CDE4A5533A}" type="presParOf" srcId="{D4466AF1-40A8-489D-B4C2-BF4516E544DF}" destId="{5FC7FC9E-F7ED-41E3-8F14-5E9C65842001}" srcOrd="0" destOrd="0" presId="urn:microsoft.com/office/officeart/2005/8/layout/orgChart1"/>
    <dgm:cxn modelId="{B60013AC-6655-492A-8437-C3FCA73C8342}" type="presParOf" srcId="{D4466AF1-40A8-489D-B4C2-BF4516E544DF}" destId="{D92B83F0-4718-46DC-9415-6E9A89DD7837}" srcOrd="1" destOrd="0" presId="urn:microsoft.com/office/officeart/2005/8/layout/orgChart1"/>
    <dgm:cxn modelId="{CDDCFEBB-DDED-4A2D-8531-52E16F33B267}" type="presParOf" srcId="{DAC984E9-A687-492A-821A-CA3DBF7959C4}" destId="{2DFE841D-6279-46C3-BE1E-E29F1224CAE9}" srcOrd="1" destOrd="0" presId="urn:microsoft.com/office/officeart/2005/8/layout/orgChart1"/>
    <dgm:cxn modelId="{08A311C8-F25E-4408-AEDF-8C473B49D36D}" type="presParOf" srcId="{DAC984E9-A687-492A-821A-CA3DBF7959C4}" destId="{D5EB5558-BDC0-4715-9469-69FDAF9F88E6}" srcOrd="2" destOrd="0" presId="urn:microsoft.com/office/officeart/2005/8/layout/orgChart1"/>
    <dgm:cxn modelId="{E0E00A53-CCC9-4937-A556-CD8A99562A0B}" type="presParOf" srcId="{96CCF797-0C36-4DA4-B7E1-74BEECB6A6A9}" destId="{1449D83A-4AD5-430C-8927-A48677E611FA}" srcOrd="12" destOrd="0" presId="urn:microsoft.com/office/officeart/2005/8/layout/orgChart1"/>
    <dgm:cxn modelId="{E0EF30AF-7C67-4813-B84A-32BBA05C3524}" type="presParOf" srcId="{96CCF797-0C36-4DA4-B7E1-74BEECB6A6A9}" destId="{6A4B54B1-CBA1-4B81-B3F5-F7490ACFD1CD}" srcOrd="13" destOrd="0" presId="urn:microsoft.com/office/officeart/2005/8/layout/orgChart1"/>
    <dgm:cxn modelId="{DE64B396-F07C-4778-9D10-7A034B0A0616}" type="presParOf" srcId="{6A4B54B1-CBA1-4B81-B3F5-F7490ACFD1CD}" destId="{7546E77A-66DF-405B-9584-DD984C7BCEE0}" srcOrd="0" destOrd="0" presId="urn:microsoft.com/office/officeart/2005/8/layout/orgChart1"/>
    <dgm:cxn modelId="{95ED170A-04D3-40E8-AA54-D1533D6B52A7}" type="presParOf" srcId="{7546E77A-66DF-405B-9584-DD984C7BCEE0}" destId="{99E1319A-67E2-4784-A802-8F3EDB725598}" srcOrd="0" destOrd="0" presId="urn:microsoft.com/office/officeart/2005/8/layout/orgChart1"/>
    <dgm:cxn modelId="{AF780DFB-351A-45A9-9D33-3943338B1A80}" type="presParOf" srcId="{7546E77A-66DF-405B-9584-DD984C7BCEE0}" destId="{41CDD012-2A7B-425A-9FF9-63FBDC3F37B5}" srcOrd="1" destOrd="0" presId="urn:microsoft.com/office/officeart/2005/8/layout/orgChart1"/>
    <dgm:cxn modelId="{94B7EEF7-EF1F-4637-BF7B-5C3521E037EB}" type="presParOf" srcId="{6A4B54B1-CBA1-4B81-B3F5-F7490ACFD1CD}" destId="{F2B9A76E-1C9C-4405-AA64-2565389DFFF1}" srcOrd="1" destOrd="0" presId="urn:microsoft.com/office/officeart/2005/8/layout/orgChart1"/>
    <dgm:cxn modelId="{D2088E73-A26E-4B25-B3E6-85E0B803D55A}" type="presParOf" srcId="{6A4B54B1-CBA1-4B81-B3F5-F7490ACFD1CD}" destId="{A04A30C6-562D-49CA-95FF-DC7003D7BDE8}" srcOrd="2" destOrd="0" presId="urn:microsoft.com/office/officeart/2005/8/layout/orgChart1"/>
    <dgm:cxn modelId="{587B960B-F1B2-461F-B136-FFFDEB05AF1D}" type="presParOf" srcId="{96CCF797-0C36-4DA4-B7E1-74BEECB6A6A9}" destId="{4C3D624E-C6C1-43B9-B241-67CD09D31527}" srcOrd="14" destOrd="0" presId="urn:microsoft.com/office/officeart/2005/8/layout/orgChart1"/>
    <dgm:cxn modelId="{79AB6EEC-F7F2-4C8C-8877-5AD79466CCB4}" type="presParOf" srcId="{96CCF797-0C36-4DA4-B7E1-74BEECB6A6A9}" destId="{26D7E0AC-D865-4E67-8E48-69898C683E1A}" srcOrd="15" destOrd="0" presId="urn:microsoft.com/office/officeart/2005/8/layout/orgChart1"/>
    <dgm:cxn modelId="{EA3B0AF2-FD07-447E-9DFD-35350651CE67}" type="presParOf" srcId="{26D7E0AC-D865-4E67-8E48-69898C683E1A}" destId="{68BF53C2-F1FA-4F9F-8E46-FBFC3A771A60}" srcOrd="0" destOrd="0" presId="urn:microsoft.com/office/officeart/2005/8/layout/orgChart1"/>
    <dgm:cxn modelId="{E03E7FDD-3DA8-4265-A8A9-78340DF3DDA0}" type="presParOf" srcId="{68BF53C2-F1FA-4F9F-8E46-FBFC3A771A60}" destId="{FA0E1899-C849-4AFD-BBC7-59A6E5853B76}" srcOrd="0" destOrd="0" presId="urn:microsoft.com/office/officeart/2005/8/layout/orgChart1"/>
    <dgm:cxn modelId="{3CDD4060-B58A-440E-AAA0-438D9D9DC92A}" type="presParOf" srcId="{68BF53C2-F1FA-4F9F-8E46-FBFC3A771A60}" destId="{420C5B8F-F385-4AC4-8C55-E218A35EF20A}" srcOrd="1" destOrd="0" presId="urn:microsoft.com/office/officeart/2005/8/layout/orgChart1"/>
    <dgm:cxn modelId="{896DEB54-FCBD-4BA3-A4B8-D7CB46CE77D2}" type="presParOf" srcId="{26D7E0AC-D865-4E67-8E48-69898C683E1A}" destId="{D385C7B8-5832-4FDB-8B18-78AB22DFEE41}" srcOrd="1" destOrd="0" presId="urn:microsoft.com/office/officeart/2005/8/layout/orgChart1"/>
    <dgm:cxn modelId="{98CCD9E9-A873-4056-BA8C-8F5A683A5C03}" type="presParOf" srcId="{26D7E0AC-D865-4E67-8E48-69898C683E1A}" destId="{4B621144-0344-4BF1-917A-7A3D92BEAB89}" srcOrd="2" destOrd="0" presId="urn:microsoft.com/office/officeart/2005/8/layout/orgChart1"/>
    <dgm:cxn modelId="{C6F43BFF-AD8C-44EF-A63D-31C1FB1A0BEA}" type="presParOf" srcId="{96CCF797-0C36-4DA4-B7E1-74BEECB6A6A9}" destId="{431F0D68-C8AB-45F6-ACD0-E84FA9FB885C}" srcOrd="16" destOrd="0" presId="urn:microsoft.com/office/officeart/2005/8/layout/orgChart1"/>
    <dgm:cxn modelId="{C98E6ADC-048B-4932-9781-2ECCDE1E1B40}" type="presParOf" srcId="{96CCF797-0C36-4DA4-B7E1-74BEECB6A6A9}" destId="{E634A85E-BD64-4C67-8AAF-8254E5B59F95}" srcOrd="17" destOrd="0" presId="urn:microsoft.com/office/officeart/2005/8/layout/orgChart1"/>
    <dgm:cxn modelId="{5F16C2F3-082F-4A29-92A6-F727DC14E11B}" type="presParOf" srcId="{E634A85E-BD64-4C67-8AAF-8254E5B59F95}" destId="{40305C88-C5AB-4DDF-913D-45B3CEC6EA4A}" srcOrd="0" destOrd="0" presId="urn:microsoft.com/office/officeart/2005/8/layout/orgChart1"/>
    <dgm:cxn modelId="{8E6D5771-EDE1-4F42-AD7C-6BA5E357597D}" type="presParOf" srcId="{40305C88-C5AB-4DDF-913D-45B3CEC6EA4A}" destId="{12034468-6C1F-4B51-A814-D55FC2A93F79}" srcOrd="0" destOrd="0" presId="urn:microsoft.com/office/officeart/2005/8/layout/orgChart1"/>
    <dgm:cxn modelId="{219D5DB6-E379-418B-83A2-676013C559DA}" type="presParOf" srcId="{40305C88-C5AB-4DDF-913D-45B3CEC6EA4A}" destId="{7CB17EEB-E40A-4C4F-BB24-F16DCF96BD36}" srcOrd="1" destOrd="0" presId="urn:microsoft.com/office/officeart/2005/8/layout/orgChart1"/>
    <dgm:cxn modelId="{8707410C-9397-46DD-9B92-72D4CEC48185}" type="presParOf" srcId="{E634A85E-BD64-4C67-8AAF-8254E5B59F95}" destId="{4572C4DA-AAC5-47EB-AB89-BC85CE7B002B}" srcOrd="1" destOrd="0" presId="urn:microsoft.com/office/officeart/2005/8/layout/orgChart1"/>
    <dgm:cxn modelId="{C45222CE-3F3F-435E-9B54-280A61A31006}" type="presParOf" srcId="{E634A85E-BD64-4C67-8AAF-8254E5B59F95}" destId="{B420B5A1-0EE2-46DE-9348-DFDC059E3FFF}" srcOrd="2" destOrd="0" presId="urn:microsoft.com/office/officeart/2005/8/layout/orgChart1"/>
    <dgm:cxn modelId="{1480CA0F-D2A5-486E-B556-E5F436706485}" type="presParOf" srcId="{96CCF797-0C36-4DA4-B7E1-74BEECB6A6A9}" destId="{8E48CF4C-1FC1-468E-BF9E-5CBECA1A5063}" srcOrd="18" destOrd="0" presId="urn:microsoft.com/office/officeart/2005/8/layout/orgChart1"/>
    <dgm:cxn modelId="{45F39546-BF56-47C5-B5C2-40943C69839E}" type="presParOf" srcId="{96CCF797-0C36-4DA4-B7E1-74BEECB6A6A9}" destId="{A1455BB6-7D39-4439-AB57-1120C33F7894}" srcOrd="19" destOrd="0" presId="urn:microsoft.com/office/officeart/2005/8/layout/orgChart1"/>
    <dgm:cxn modelId="{4B47B3CE-43D2-420A-A2BF-9E98645C30A3}" type="presParOf" srcId="{A1455BB6-7D39-4439-AB57-1120C33F7894}" destId="{70BBE898-A681-4102-A726-EE9578084FE0}" srcOrd="0" destOrd="0" presId="urn:microsoft.com/office/officeart/2005/8/layout/orgChart1"/>
    <dgm:cxn modelId="{1A144248-822F-4843-A7AE-2FD4D4407384}" type="presParOf" srcId="{70BBE898-A681-4102-A726-EE9578084FE0}" destId="{BEDD776E-242F-4307-91ED-C5C7C5A43268}" srcOrd="0" destOrd="0" presId="urn:microsoft.com/office/officeart/2005/8/layout/orgChart1"/>
    <dgm:cxn modelId="{40FF406F-447E-41AD-A1A0-6F3C41679E7F}" type="presParOf" srcId="{70BBE898-A681-4102-A726-EE9578084FE0}" destId="{4F7D29D1-6EA0-4C25-810E-31236F180048}" srcOrd="1" destOrd="0" presId="urn:microsoft.com/office/officeart/2005/8/layout/orgChart1"/>
    <dgm:cxn modelId="{89C9EE6E-3653-4E25-BBCD-62F8D70EBED6}" type="presParOf" srcId="{A1455BB6-7D39-4439-AB57-1120C33F7894}" destId="{CF07A329-BB54-46E5-92C9-31DB271E4712}" srcOrd="1" destOrd="0" presId="urn:microsoft.com/office/officeart/2005/8/layout/orgChart1"/>
    <dgm:cxn modelId="{338A473D-C10D-4792-9027-D0671999989E}" type="presParOf" srcId="{A1455BB6-7D39-4439-AB57-1120C33F7894}" destId="{025A0A43-4FAA-4C4F-AF10-AB5D399A60CE}" srcOrd="2" destOrd="0" presId="urn:microsoft.com/office/officeart/2005/8/layout/orgChart1"/>
    <dgm:cxn modelId="{79A3D90A-2AF2-4A61-A2C3-6496CD7EFF95}" type="presParOf" srcId="{96CCF797-0C36-4DA4-B7E1-74BEECB6A6A9}" destId="{CCDC71B5-59FB-4089-99CC-C74D62792EDF}" srcOrd="20" destOrd="0" presId="urn:microsoft.com/office/officeart/2005/8/layout/orgChart1"/>
    <dgm:cxn modelId="{E1483DD2-C3D1-4C1C-8D18-483F2B550616}" type="presParOf" srcId="{96CCF797-0C36-4DA4-B7E1-74BEECB6A6A9}" destId="{1C202CC2-1071-47CD-B20D-5DCF6FDCC188}" srcOrd="21" destOrd="0" presId="urn:microsoft.com/office/officeart/2005/8/layout/orgChart1"/>
    <dgm:cxn modelId="{423C1234-7B88-447E-BF86-FE7A6A9C5178}" type="presParOf" srcId="{1C202CC2-1071-47CD-B20D-5DCF6FDCC188}" destId="{59667B29-1922-43BE-8FB2-E32F24277762}" srcOrd="0" destOrd="0" presId="urn:microsoft.com/office/officeart/2005/8/layout/orgChart1"/>
    <dgm:cxn modelId="{D1B03ECC-3254-46A6-BE93-418E241F57FC}" type="presParOf" srcId="{59667B29-1922-43BE-8FB2-E32F24277762}" destId="{C2276C37-09C6-4FBD-8BB9-53C6BA71B758}" srcOrd="0" destOrd="0" presId="urn:microsoft.com/office/officeart/2005/8/layout/orgChart1"/>
    <dgm:cxn modelId="{F741EAA1-5AEE-4D20-A6C2-2E700EDD104C}" type="presParOf" srcId="{59667B29-1922-43BE-8FB2-E32F24277762}" destId="{F24532C9-81E7-41C1-9E56-E2B193E93C76}" srcOrd="1" destOrd="0" presId="urn:microsoft.com/office/officeart/2005/8/layout/orgChart1"/>
    <dgm:cxn modelId="{B8BD2F3E-536F-4930-890F-40534B2B79E6}" type="presParOf" srcId="{1C202CC2-1071-47CD-B20D-5DCF6FDCC188}" destId="{2144FE73-C107-47A7-B3C7-86D2C6C832BD}" srcOrd="1" destOrd="0" presId="urn:microsoft.com/office/officeart/2005/8/layout/orgChart1"/>
    <dgm:cxn modelId="{A58FA313-78F2-4469-BC07-DFCB36B8854F}" type="presParOf" srcId="{1C202CC2-1071-47CD-B20D-5DCF6FDCC188}" destId="{1C8F1568-9DCB-47BD-9508-DE3DF1383209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rgbClr val="92D050"/>
        </a:solidFill>
      </dgm:spPr>
      <dgm:t>
        <a:bodyPr vert="horz"/>
        <a:lstStyle/>
        <a:p>
          <a:r>
            <a:rPr lang="en-GB" sz="1200" b="1" dirty="0"/>
            <a:t>Specific Scenarios at Office of Destination (DES)</a:t>
          </a:r>
          <a:endParaRPr lang="en-US" sz="1200" b="1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200" dirty="0"/>
            <a:t>T-TRA-DES-M-001-Arrival notification valid</a:t>
          </a:r>
          <a:endParaRPr lang="en-US" sz="1200" dirty="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C427299F-BAB8-44A1-96B6-F959E7605F61}">
      <dgm:prSet custT="1"/>
      <dgm:spPr/>
      <dgm:t>
        <a:bodyPr/>
        <a:lstStyle/>
        <a:p>
          <a:r>
            <a:rPr lang="en-GB" sz="1200" dirty="0"/>
            <a:t>T-TRA-DES-E-003-Rejection of arrival notification</a:t>
          </a:r>
          <a:endParaRPr lang="en-US" sz="1200" dirty="0"/>
        </a:p>
      </dgm:t>
    </dgm:pt>
    <dgm:pt modelId="{FADF2AD0-49BE-487E-993D-25EA205EE8C3}" type="parTrans" cxnId="{7FD3FD70-C2A5-4A62-9C95-C6F5836C7387}">
      <dgm:prSet/>
      <dgm:spPr/>
      <dgm:t>
        <a:bodyPr/>
        <a:lstStyle/>
        <a:p>
          <a:endParaRPr lang="en-US"/>
        </a:p>
      </dgm:t>
    </dgm:pt>
    <dgm:pt modelId="{6DEF5A5B-3F6D-4C05-900A-794F5B9AFEC4}" type="sibTrans" cxnId="{7FD3FD70-C2A5-4A62-9C95-C6F5836C7387}">
      <dgm:prSet/>
      <dgm:spPr/>
      <dgm:t>
        <a:bodyPr/>
        <a:lstStyle/>
        <a:p>
          <a:endParaRPr lang="en-US"/>
        </a:p>
      </dgm:t>
    </dgm:pt>
    <dgm:pt modelId="{17304DD2-227D-48D2-9115-7A81A97512C6}">
      <dgm:prSet custT="1"/>
      <dgm:spPr/>
      <dgm:t>
        <a:bodyPr/>
        <a:lstStyle/>
        <a:p>
          <a:r>
            <a:rPr lang="en-GB" sz="1200" dirty="0"/>
            <a:t>T-TRA-DES-A-004-Simplified procedure at destination</a:t>
          </a:r>
          <a:endParaRPr lang="en-US" sz="1200" dirty="0"/>
        </a:p>
      </dgm:t>
    </dgm:pt>
    <dgm:pt modelId="{34EE6082-D2E7-4A70-8A20-B367EB8F5730}" type="parTrans" cxnId="{0C68D49E-FD18-4BF2-B4A7-FCF841BDD5C7}">
      <dgm:prSet/>
      <dgm:spPr/>
      <dgm:t>
        <a:bodyPr/>
        <a:lstStyle/>
        <a:p>
          <a:endParaRPr lang="en-US"/>
        </a:p>
      </dgm:t>
    </dgm:pt>
    <dgm:pt modelId="{7FFCC44D-64E1-4BB8-905B-885177B9B4E5}" type="sibTrans" cxnId="{0C68D49E-FD18-4BF2-B4A7-FCF841BDD5C7}">
      <dgm:prSet/>
      <dgm:spPr/>
      <dgm:t>
        <a:bodyPr/>
        <a:lstStyle/>
        <a:p>
          <a:endParaRPr lang="en-US"/>
        </a:p>
      </dgm:t>
    </dgm:pt>
    <dgm:pt modelId="{89A805EF-3355-4A49-B84E-74E89EA380A4}">
      <dgm:prSet custT="1"/>
      <dgm:spPr/>
      <dgm:t>
        <a:bodyPr/>
        <a:lstStyle/>
        <a:p>
          <a:r>
            <a:rPr lang="en-GB" sz="1200" dirty="0"/>
            <a:t>T-TRA-DES-A-006-Unloading permission received–Unloading remarks</a:t>
          </a:r>
          <a:endParaRPr lang="en-US" sz="1200" dirty="0"/>
        </a:p>
      </dgm:t>
    </dgm:pt>
    <dgm:pt modelId="{5FBC7D4F-20C9-48DF-BFFF-BB001E2CD44F}" type="parTrans" cxnId="{F72B9D1A-5762-4E67-A1B2-9112173FC911}">
      <dgm:prSet/>
      <dgm:spPr/>
      <dgm:t>
        <a:bodyPr/>
        <a:lstStyle/>
        <a:p>
          <a:endParaRPr lang="en-US"/>
        </a:p>
      </dgm:t>
    </dgm:pt>
    <dgm:pt modelId="{55E2CA3D-42BC-4529-B691-65635F0808A0}" type="sibTrans" cxnId="{F72B9D1A-5762-4E67-A1B2-9112173FC911}">
      <dgm:prSet/>
      <dgm:spPr/>
      <dgm:t>
        <a:bodyPr/>
        <a:lstStyle/>
        <a:p>
          <a:endParaRPr lang="en-US"/>
        </a:p>
      </dgm:t>
    </dgm:pt>
    <dgm:pt modelId="{81DB7399-CDFC-49B7-B722-BD8189256C86}">
      <dgm:prSet custT="1"/>
      <dgm:spPr>
        <a:solidFill>
          <a:prstClr val="white">
            <a:hueOff val="0"/>
            <a:satOff val="0"/>
            <a:lumOff val="0"/>
            <a:alphaOff val="0"/>
          </a:prstClr>
        </a:solidFill>
        <a:ln w="12700" cap="flat" cmpd="sng" algn="ctr">
          <a:solidFill>
            <a:srgbClr val="5B9BD5">
              <a:shade val="8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gm:spPr>
      <dgm:t>
        <a:bodyPr spcFirstLastPara="0" vert="horz" wrap="square" lIns="6350" tIns="6350" rIns="6350" bIns="6350" numCol="1" spcCol="1270" anchor="ctr" anchorCtr="0"/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T-TRA-DES-E-007-Unloading remarks rejected</a:t>
          </a:r>
          <a:endParaRPr lang="en-US" sz="1200" kern="1200" dirty="0">
            <a:solidFill>
              <a:prstClr val="black">
                <a:hueOff val="0"/>
                <a:satOff val="0"/>
                <a:lumOff val="0"/>
                <a:alphaOff val="0"/>
              </a:prstClr>
            </a:solidFill>
            <a:latin typeface="Calibri" panose="020F0502020204030204"/>
            <a:ea typeface="+mn-ea"/>
            <a:cs typeface="+mn-cs"/>
          </a:endParaRPr>
        </a:p>
      </dgm:t>
    </dgm:pt>
    <dgm:pt modelId="{C0552271-026C-4302-BF2B-0DBD30E6F82F}" type="parTrans" cxnId="{954E5558-580B-4B26-A476-FEB0C8B68126}">
      <dgm:prSet/>
      <dgm:spPr/>
      <dgm:t>
        <a:bodyPr/>
        <a:lstStyle/>
        <a:p>
          <a:endParaRPr lang="en-GB"/>
        </a:p>
      </dgm:t>
    </dgm:pt>
    <dgm:pt modelId="{66198AB8-9C4A-4527-BE94-EF33C3E425A6}" type="sibTrans" cxnId="{954E5558-580B-4B26-A476-FEB0C8B68126}">
      <dgm:prSet/>
      <dgm:spPr/>
      <dgm:t>
        <a:bodyPr/>
        <a:lstStyle/>
        <a:p>
          <a:endParaRPr lang="en-GB"/>
        </a:p>
      </dgm:t>
    </dgm:pt>
    <dgm:pt modelId="{D83AB317-B529-4664-A60E-0B1774823593}">
      <dgm:prSet custT="1"/>
      <dgm:spPr/>
      <dgm:t>
        <a:bodyPr/>
        <a:lstStyle/>
        <a:p>
          <a:r>
            <a:rPr lang="en-GB" sz="1200" dirty="0"/>
            <a:t>T-TRA-DES-A-008-Major Discrepancies found during control at the Office of Destination</a:t>
          </a:r>
          <a:endParaRPr lang="en-US" sz="1200" dirty="0"/>
        </a:p>
      </dgm:t>
    </dgm:pt>
    <dgm:pt modelId="{1BE42488-CADF-4182-BF7B-9CC8010BC782}" type="parTrans" cxnId="{5DCDDA5A-A0BD-4E8E-B5E6-8672657E5C07}">
      <dgm:prSet/>
      <dgm:spPr/>
      <dgm:t>
        <a:bodyPr/>
        <a:lstStyle/>
        <a:p>
          <a:endParaRPr lang="en-GB"/>
        </a:p>
      </dgm:t>
    </dgm:pt>
    <dgm:pt modelId="{65E56DCE-19D5-439C-8B5E-96A99A45A7CB}" type="sibTrans" cxnId="{5DCDDA5A-A0BD-4E8E-B5E6-8672657E5C07}">
      <dgm:prSet/>
      <dgm:spPr/>
      <dgm:t>
        <a:bodyPr/>
        <a:lstStyle/>
        <a:p>
          <a:endParaRPr lang="en-GB"/>
        </a:p>
      </dgm:t>
    </dgm:pt>
    <dgm:pt modelId="{E4231494-6F08-4187-9E21-D0EF7B4E9128}">
      <dgm:prSet custT="1"/>
      <dgm:spPr/>
      <dgm:t>
        <a:bodyPr/>
        <a:lstStyle/>
        <a:p>
          <a:r>
            <a:rPr lang="en-GB" sz="1200" dirty="0"/>
            <a:t>T-TRA-DES-A-009-Diversion at Office of Destination accepted</a:t>
          </a:r>
          <a:endParaRPr lang="en-US" sz="1200" dirty="0"/>
        </a:p>
      </dgm:t>
    </dgm:pt>
    <dgm:pt modelId="{CC738630-A334-4B1A-871B-A5D1A2A0B30A}" type="parTrans" cxnId="{949F8E39-FA70-495B-916C-B52118EE9DF1}">
      <dgm:prSet/>
      <dgm:spPr/>
      <dgm:t>
        <a:bodyPr/>
        <a:lstStyle/>
        <a:p>
          <a:endParaRPr lang="en-GB"/>
        </a:p>
      </dgm:t>
    </dgm:pt>
    <dgm:pt modelId="{8FE8E160-BBD8-4E6C-A7DE-7A25F4C61012}" type="sibTrans" cxnId="{949F8E39-FA70-495B-916C-B52118EE9DF1}">
      <dgm:prSet/>
      <dgm:spPr/>
      <dgm:t>
        <a:bodyPr/>
        <a:lstStyle/>
        <a:p>
          <a:endParaRPr lang="en-GB"/>
        </a:p>
      </dgm:t>
    </dgm:pt>
    <dgm:pt modelId="{DEF40112-FA92-4D2C-9D5B-E42CE9C94B36}">
      <dgm:prSet custT="1"/>
      <dgm:spPr/>
      <dgm:t>
        <a:bodyPr/>
        <a:lstStyle/>
        <a:p>
          <a:r>
            <a:rPr lang="en-GB" sz="1200" dirty="0"/>
            <a:t>T-TRA-DES-A-011-Manual closure at Departure based on alternative proof</a:t>
          </a:r>
        </a:p>
      </dgm:t>
    </dgm:pt>
    <dgm:pt modelId="{8F858790-E3B2-4809-A205-010EC6A34AB3}" type="parTrans" cxnId="{EAC25853-0718-48E9-AFA4-30ED290148BC}">
      <dgm:prSet/>
      <dgm:spPr/>
      <dgm:t>
        <a:bodyPr/>
        <a:lstStyle/>
        <a:p>
          <a:endParaRPr lang="en-GB"/>
        </a:p>
      </dgm:t>
    </dgm:pt>
    <dgm:pt modelId="{45A07E30-9090-4B4F-8CAD-4B210D4AC258}" type="sibTrans" cxnId="{EAC25853-0718-48E9-AFA4-30ED290148BC}">
      <dgm:prSet/>
      <dgm:spPr/>
      <dgm:t>
        <a:bodyPr/>
        <a:lstStyle/>
        <a:p>
          <a:endParaRPr lang="en-GB"/>
        </a:p>
      </dgm:t>
    </dgm:pt>
    <dgm:pt modelId="{D61DB461-3481-4DF6-9166-CCDB5FAAAC89}">
      <dgm:prSet custT="1"/>
      <dgm:spPr/>
      <dgm:t>
        <a:bodyPr/>
        <a:lstStyle/>
        <a:p>
          <a:r>
            <a:rPr lang="en-GB" sz="12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T-TRA-DES-A-010-Diversion at Office of Destination rejected</a:t>
          </a:r>
        </a:p>
      </dgm:t>
    </dgm:pt>
    <dgm:pt modelId="{8A3CF9D7-C6FE-4C8A-B6A5-EB1356AA14BA}" type="parTrans" cxnId="{9694D079-BF63-4596-A736-9132DB6E6E03}">
      <dgm:prSet/>
      <dgm:spPr/>
      <dgm:t>
        <a:bodyPr/>
        <a:lstStyle/>
        <a:p>
          <a:endParaRPr lang="en-GB"/>
        </a:p>
      </dgm:t>
    </dgm:pt>
    <dgm:pt modelId="{252E1FF3-9229-49FB-9CDD-5FFF816E1E3D}" type="sibTrans" cxnId="{9694D079-BF63-4596-A736-9132DB6E6E03}">
      <dgm:prSet/>
      <dgm:spPr/>
      <dgm:t>
        <a:bodyPr/>
        <a:lstStyle/>
        <a:p>
          <a:endParaRPr lang="en-GB"/>
        </a:p>
      </dgm:t>
    </dgm:pt>
    <dgm:pt modelId="{B31004BE-CC79-4F4B-8D50-D4340CC687D9}">
      <dgm:prSet phldrT="[Text]" custT="1"/>
      <dgm:spPr/>
      <dgm:t>
        <a:bodyPr/>
        <a:lstStyle/>
        <a:p>
          <a:r>
            <a:rPr lang="en-US" sz="12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T-TRA-DES-A-012-Major Discrepancies found during control at the Office of Destination – Resolved after the expiration of resolution timer</a:t>
          </a:r>
        </a:p>
      </dgm:t>
    </dgm:pt>
    <dgm:pt modelId="{A027E124-650A-4148-9B69-33C92FD96067}" type="parTrans" cxnId="{BDEA617D-7C32-404A-9420-CFA40843A93A}">
      <dgm:prSet/>
      <dgm:spPr/>
      <dgm:t>
        <a:bodyPr/>
        <a:lstStyle/>
        <a:p>
          <a:endParaRPr lang="en-US"/>
        </a:p>
      </dgm:t>
    </dgm:pt>
    <dgm:pt modelId="{3975F1C9-FB3B-4B21-8EE7-B4DD8D29B1E0}" type="sibTrans" cxnId="{BDEA617D-7C32-404A-9420-CFA40843A93A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209152" custScaleY="89989" custLinFactNeighborX="978" custLinFactNeighborY="25234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10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10" custScaleX="168226" custScaleY="66617" custLinFactNeighborX="9707" custLinFactNeighborY="31872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10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6CF26F53-A541-42AE-AF7D-4E8D8A6E3410}" type="pres">
      <dgm:prSet presAssocID="{FADF2AD0-49BE-487E-993D-25EA205EE8C3}" presName="Name48" presStyleLbl="parChTrans1D2" presStyleIdx="1" presStyleCnt="10"/>
      <dgm:spPr/>
    </dgm:pt>
    <dgm:pt modelId="{B2C28EB2-E679-443A-85DB-819B5487B4EE}" type="pres">
      <dgm:prSet presAssocID="{C427299F-BAB8-44A1-96B6-F959E7605F61}" presName="hierRoot2" presStyleCnt="0">
        <dgm:presLayoutVars>
          <dgm:hierBranch val="init"/>
        </dgm:presLayoutVars>
      </dgm:prSet>
      <dgm:spPr/>
    </dgm:pt>
    <dgm:pt modelId="{D831AC2A-EF42-4357-9089-0B09CC9430FF}" type="pres">
      <dgm:prSet presAssocID="{C427299F-BAB8-44A1-96B6-F959E7605F61}" presName="rootComposite" presStyleCnt="0"/>
      <dgm:spPr/>
    </dgm:pt>
    <dgm:pt modelId="{8AEC1BB5-92C5-4C76-9C23-26987679CAEE}" type="pres">
      <dgm:prSet presAssocID="{C427299F-BAB8-44A1-96B6-F959E7605F61}" presName="rootText" presStyleLbl="node2" presStyleIdx="1" presStyleCnt="10" custScaleX="162588" custScaleY="73560" custLinFactX="-102934" custLinFactY="126017" custLinFactNeighborX="-200000" custLinFactNeighborY="200000">
        <dgm:presLayoutVars>
          <dgm:chPref val="3"/>
        </dgm:presLayoutVars>
      </dgm:prSet>
      <dgm:spPr/>
    </dgm:pt>
    <dgm:pt modelId="{C8ACF636-1963-47E0-953A-1CA155501BD2}" type="pres">
      <dgm:prSet presAssocID="{C427299F-BAB8-44A1-96B6-F959E7605F61}" presName="rootConnector" presStyleLbl="node2" presStyleIdx="1" presStyleCnt="10"/>
      <dgm:spPr/>
    </dgm:pt>
    <dgm:pt modelId="{2B0AE15C-99AE-4057-B599-90D7BC247F13}" type="pres">
      <dgm:prSet presAssocID="{C427299F-BAB8-44A1-96B6-F959E7605F61}" presName="hierChild4" presStyleCnt="0"/>
      <dgm:spPr/>
    </dgm:pt>
    <dgm:pt modelId="{17F560B8-F5CE-4A03-B4CA-AD1CFD38E364}" type="pres">
      <dgm:prSet presAssocID="{C427299F-BAB8-44A1-96B6-F959E7605F61}" presName="hierChild5" presStyleCnt="0"/>
      <dgm:spPr/>
    </dgm:pt>
    <dgm:pt modelId="{2756940D-8E92-4661-BDA5-5D4B700557F8}" type="pres">
      <dgm:prSet presAssocID="{34EE6082-D2E7-4A70-8A20-B367EB8F5730}" presName="Name48" presStyleLbl="parChTrans1D2" presStyleIdx="2" presStyleCnt="10"/>
      <dgm:spPr/>
    </dgm:pt>
    <dgm:pt modelId="{DAC984E9-A687-492A-821A-CA3DBF7959C4}" type="pres">
      <dgm:prSet presAssocID="{17304DD2-227D-48D2-9115-7A81A97512C6}" presName="hierRoot2" presStyleCnt="0">
        <dgm:presLayoutVars>
          <dgm:hierBranch val="init"/>
        </dgm:presLayoutVars>
      </dgm:prSet>
      <dgm:spPr/>
    </dgm:pt>
    <dgm:pt modelId="{D4466AF1-40A8-489D-B4C2-BF4516E544DF}" type="pres">
      <dgm:prSet presAssocID="{17304DD2-227D-48D2-9115-7A81A97512C6}" presName="rootComposite" presStyleCnt="0"/>
      <dgm:spPr/>
    </dgm:pt>
    <dgm:pt modelId="{5FC7FC9E-F7ED-41E3-8F14-5E9C65842001}" type="pres">
      <dgm:prSet presAssocID="{17304DD2-227D-48D2-9115-7A81A97512C6}" presName="rootText" presStyleLbl="node2" presStyleIdx="2" presStyleCnt="10" custScaleX="146626" custScaleY="60729" custLinFactX="100000" custLinFactNeighborX="171585" custLinFactNeighborY="-79876">
        <dgm:presLayoutVars>
          <dgm:chPref val="3"/>
        </dgm:presLayoutVars>
      </dgm:prSet>
      <dgm:spPr/>
    </dgm:pt>
    <dgm:pt modelId="{D92B83F0-4718-46DC-9415-6E9A89DD7837}" type="pres">
      <dgm:prSet presAssocID="{17304DD2-227D-48D2-9115-7A81A97512C6}" presName="rootConnector" presStyleLbl="node2" presStyleIdx="2" presStyleCnt="10"/>
      <dgm:spPr/>
    </dgm:pt>
    <dgm:pt modelId="{2DFE841D-6279-46C3-BE1E-E29F1224CAE9}" type="pres">
      <dgm:prSet presAssocID="{17304DD2-227D-48D2-9115-7A81A97512C6}" presName="hierChild4" presStyleCnt="0"/>
      <dgm:spPr/>
    </dgm:pt>
    <dgm:pt modelId="{D5EB5558-BDC0-4715-9469-69FDAF9F88E6}" type="pres">
      <dgm:prSet presAssocID="{17304DD2-227D-48D2-9115-7A81A97512C6}" presName="hierChild5" presStyleCnt="0"/>
      <dgm:spPr/>
    </dgm:pt>
    <dgm:pt modelId="{4C3D624E-C6C1-43B9-B241-67CD09D31527}" type="pres">
      <dgm:prSet presAssocID="{5FBC7D4F-20C9-48DF-BFFF-BB001E2CD44F}" presName="Name48" presStyleLbl="parChTrans1D2" presStyleIdx="3" presStyleCnt="10"/>
      <dgm:spPr/>
    </dgm:pt>
    <dgm:pt modelId="{26D7E0AC-D865-4E67-8E48-69898C683E1A}" type="pres">
      <dgm:prSet presAssocID="{89A805EF-3355-4A49-B84E-74E89EA380A4}" presName="hierRoot2" presStyleCnt="0">
        <dgm:presLayoutVars>
          <dgm:hierBranch val="init"/>
        </dgm:presLayoutVars>
      </dgm:prSet>
      <dgm:spPr/>
    </dgm:pt>
    <dgm:pt modelId="{68BF53C2-F1FA-4F9F-8E46-FBFC3A771A60}" type="pres">
      <dgm:prSet presAssocID="{89A805EF-3355-4A49-B84E-74E89EA380A4}" presName="rootComposite" presStyleCnt="0"/>
      <dgm:spPr/>
    </dgm:pt>
    <dgm:pt modelId="{FA0E1899-C849-4AFD-BBC7-59A6E5853B76}" type="pres">
      <dgm:prSet presAssocID="{89A805EF-3355-4A49-B84E-74E89EA380A4}" presName="rootText" presStyleLbl="node2" presStyleIdx="3" presStyleCnt="10" custScaleX="205137" custScaleY="88758" custLinFactNeighborX="59186" custLinFactNeighborY="4412">
        <dgm:presLayoutVars>
          <dgm:chPref val="3"/>
        </dgm:presLayoutVars>
      </dgm:prSet>
      <dgm:spPr/>
    </dgm:pt>
    <dgm:pt modelId="{420C5B8F-F385-4AC4-8C55-E218A35EF20A}" type="pres">
      <dgm:prSet presAssocID="{89A805EF-3355-4A49-B84E-74E89EA380A4}" presName="rootConnector" presStyleLbl="node2" presStyleIdx="3" presStyleCnt="10"/>
      <dgm:spPr/>
    </dgm:pt>
    <dgm:pt modelId="{D385C7B8-5832-4FDB-8B18-78AB22DFEE41}" type="pres">
      <dgm:prSet presAssocID="{89A805EF-3355-4A49-B84E-74E89EA380A4}" presName="hierChild4" presStyleCnt="0"/>
      <dgm:spPr/>
    </dgm:pt>
    <dgm:pt modelId="{4B621144-0344-4BF1-917A-7A3D92BEAB89}" type="pres">
      <dgm:prSet presAssocID="{89A805EF-3355-4A49-B84E-74E89EA380A4}" presName="hierChild5" presStyleCnt="0"/>
      <dgm:spPr/>
    </dgm:pt>
    <dgm:pt modelId="{7E418249-D6A3-4DE8-9D38-76B5E8881F1F}" type="pres">
      <dgm:prSet presAssocID="{C0552271-026C-4302-BF2B-0DBD30E6F82F}" presName="Name48" presStyleLbl="parChTrans1D2" presStyleIdx="4" presStyleCnt="10"/>
      <dgm:spPr/>
    </dgm:pt>
    <dgm:pt modelId="{EA7E1629-36AB-427B-9275-BB684B3AFAD4}" type="pres">
      <dgm:prSet presAssocID="{81DB7399-CDFC-49B7-B722-BD8189256C86}" presName="hierRoot2" presStyleCnt="0">
        <dgm:presLayoutVars>
          <dgm:hierBranch val="init"/>
        </dgm:presLayoutVars>
      </dgm:prSet>
      <dgm:spPr/>
    </dgm:pt>
    <dgm:pt modelId="{565DB2BF-F3F9-488D-86FC-F0DB44CC9831}" type="pres">
      <dgm:prSet presAssocID="{81DB7399-CDFC-49B7-B722-BD8189256C86}" presName="rootComposite" presStyleCnt="0"/>
      <dgm:spPr/>
    </dgm:pt>
    <dgm:pt modelId="{9E6A5F0B-E259-4A69-AF30-430DEAEEC310}" type="pres">
      <dgm:prSet presAssocID="{81DB7399-CDFC-49B7-B722-BD8189256C86}" presName="rootText" presStyleLbl="node2" presStyleIdx="4" presStyleCnt="10" custScaleX="205449" custScaleY="87051" custLinFactNeighborX="-20421" custLinFactNeighborY="-21546">
        <dgm:presLayoutVars>
          <dgm:chPref val="3"/>
        </dgm:presLayoutVars>
      </dgm:prSet>
      <dgm:spPr>
        <a:xfrm>
          <a:off x="3488928" y="2534746"/>
          <a:ext cx="1045000" cy="522500"/>
        </a:xfrm>
        <a:prstGeom prst="rect">
          <a:avLst/>
        </a:prstGeom>
      </dgm:spPr>
    </dgm:pt>
    <dgm:pt modelId="{831C92D5-EC78-4F8D-A123-EBC2D5691563}" type="pres">
      <dgm:prSet presAssocID="{81DB7399-CDFC-49B7-B722-BD8189256C86}" presName="rootConnector" presStyleLbl="node2" presStyleIdx="4" presStyleCnt="10"/>
      <dgm:spPr/>
    </dgm:pt>
    <dgm:pt modelId="{F82FCB3E-B71E-4454-B8FD-9895C99D6272}" type="pres">
      <dgm:prSet presAssocID="{81DB7399-CDFC-49B7-B722-BD8189256C86}" presName="hierChild4" presStyleCnt="0"/>
      <dgm:spPr/>
    </dgm:pt>
    <dgm:pt modelId="{E08C7EED-0067-4997-A02C-27C19C8BFFAD}" type="pres">
      <dgm:prSet presAssocID="{81DB7399-CDFC-49B7-B722-BD8189256C86}" presName="hierChild5" presStyleCnt="0"/>
      <dgm:spPr/>
    </dgm:pt>
    <dgm:pt modelId="{E02D58EA-7B05-4EBF-8F3B-3D966AC7EC0D}" type="pres">
      <dgm:prSet presAssocID="{1BE42488-CADF-4182-BF7B-9CC8010BC782}" presName="Name48" presStyleLbl="parChTrans1D2" presStyleIdx="5" presStyleCnt="10"/>
      <dgm:spPr/>
    </dgm:pt>
    <dgm:pt modelId="{01D9B7CC-0F9E-4EFD-9215-62EF6D7B1C0B}" type="pres">
      <dgm:prSet presAssocID="{D83AB317-B529-4664-A60E-0B1774823593}" presName="hierRoot2" presStyleCnt="0">
        <dgm:presLayoutVars>
          <dgm:hierBranch val="init"/>
        </dgm:presLayoutVars>
      </dgm:prSet>
      <dgm:spPr/>
    </dgm:pt>
    <dgm:pt modelId="{9AC9BF1E-F5D0-4471-A47F-063E80BE92D9}" type="pres">
      <dgm:prSet presAssocID="{D83AB317-B529-4664-A60E-0B1774823593}" presName="rootComposite" presStyleCnt="0"/>
      <dgm:spPr/>
    </dgm:pt>
    <dgm:pt modelId="{D6E7E87D-CBD4-49F4-B273-3CEF021B7B38}" type="pres">
      <dgm:prSet presAssocID="{D83AB317-B529-4664-A60E-0B1774823593}" presName="rootText" presStyleLbl="node2" presStyleIdx="5" presStyleCnt="10" custScaleX="199970" custScaleY="100211" custLinFactY="18025" custLinFactNeighborX="39171" custLinFactNeighborY="100000">
        <dgm:presLayoutVars>
          <dgm:chPref val="3"/>
        </dgm:presLayoutVars>
      </dgm:prSet>
      <dgm:spPr>
        <a:xfrm>
          <a:off x="5672922" y="5564782"/>
          <a:ext cx="2315522" cy="1157761"/>
        </a:xfrm>
      </dgm:spPr>
    </dgm:pt>
    <dgm:pt modelId="{C73DE222-AB80-447F-B552-76B8F501EE6E}" type="pres">
      <dgm:prSet presAssocID="{D83AB317-B529-4664-A60E-0B1774823593}" presName="rootConnector" presStyleLbl="node2" presStyleIdx="5" presStyleCnt="10"/>
      <dgm:spPr/>
    </dgm:pt>
    <dgm:pt modelId="{EF7C7959-8EC6-42EC-B725-DD77FD499C51}" type="pres">
      <dgm:prSet presAssocID="{D83AB317-B529-4664-A60E-0B1774823593}" presName="hierChild4" presStyleCnt="0"/>
      <dgm:spPr/>
    </dgm:pt>
    <dgm:pt modelId="{48C3FC11-08B1-45C8-ADD2-31DBC130AAE5}" type="pres">
      <dgm:prSet presAssocID="{D83AB317-B529-4664-A60E-0B1774823593}" presName="hierChild5" presStyleCnt="0"/>
      <dgm:spPr/>
    </dgm:pt>
    <dgm:pt modelId="{B009CB5F-5196-4A7E-AF73-26F97A3CC331}" type="pres">
      <dgm:prSet presAssocID="{CC738630-A334-4B1A-871B-A5D1A2A0B30A}" presName="Name48" presStyleLbl="parChTrans1D2" presStyleIdx="6" presStyleCnt="10"/>
      <dgm:spPr/>
    </dgm:pt>
    <dgm:pt modelId="{4D0ED5AF-CE2C-4B97-BBA3-A64967FEB294}" type="pres">
      <dgm:prSet presAssocID="{E4231494-6F08-4187-9E21-D0EF7B4E9128}" presName="hierRoot2" presStyleCnt="0">
        <dgm:presLayoutVars>
          <dgm:hierBranch val="init"/>
        </dgm:presLayoutVars>
      </dgm:prSet>
      <dgm:spPr/>
    </dgm:pt>
    <dgm:pt modelId="{F9FC4E42-8F8D-4D82-90F3-28AA08B32A8B}" type="pres">
      <dgm:prSet presAssocID="{E4231494-6F08-4187-9E21-D0EF7B4E9128}" presName="rootComposite" presStyleCnt="0"/>
      <dgm:spPr/>
    </dgm:pt>
    <dgm:pt modelId="{17764F24-6802-4483-84F1-35763C7E75FA}" type="pres">
      <dgm:prSet presAssocID="{E4231494-6F08-4187-9E21-D0EF7B4E9128}" presName="rootText" presStyleLbl="node2" presStyleIdx="6" presStyleCnt="10" custScaleX="177164" custScaleY="113420" custLinFactNeighborX="-23068" custLinFactNeighborY="31381">
        <dgm:presLayoutVars>
          <dgm:chPref val="3"/>
        </dgm:presLayoutVars>
      </dgm:prSet>
      <dgm:spPr/>
    </dgm:pt>
    <dgm:pt modelId="{02A05B18-1491-4A49-90A1-44C33C30AB68}" type="pres">
      <dgm:prSet presAssocID="{E4231494-6F08-4187-9E21-D0EF7B4E9128}" presName="rootConnector" presStyleLbl="node2" presStyleIdx="6" presStyleCnt="10"/>
      <dgm:spPr/>
    </dgm:pt>
    <dgm:pt modelId="{D10FAA83-F34E-415A-9D7A-7AA1C028707A}" type="pres">
      <dgm:prSet presAssocID="{E4231494-6F08-4187-9E21-D0EF7B4E9128}" presName="hierChild4" presStyleCnt="0"/>
      <dgm:spPr/>
    </dgm:pt>
    <dgm:pt modelId="{84C4C71D-E3DB-4BD4-A06A-F85B1591233B}" type="pres">
      <dgm:prSet presAssocID="{E4231494-6F08-4187-9E21-D0EF7B4E9128}" presName="hierChild5" presStyleCnt="0"/>
      <dgm:spPr/>
    </dgm:pt>
    <dgm:pt modelId="{649A9FB0-9DDD-4DE7-86FF-370737281A94}" type="pres">
      <dgm:prSet presAssocID="{8F858790-E3B2-4809-A205-010EC6A34AB3}" presName="Name48" presStyleLbl="parChTrans1D2" presStyleIdx="7" presStyleCnt="10"/>
      <dgm:spPr/>
    </dgm:pt>
    <dgm:pt modelId="{A717CEAE-DB8C-4FCC-803B-0FC1B7FDB57E}" type="pres">
      <dgm:prSet presAssocID="{DEF40112-FA92-4D2C-9D5B-E42CE9C94B36}" presName="hierRoot2" presStyleCnt="0">
        <dgm:presLayoutVars>
          <dgm:hierBranch val="init"/>
        </dgm:presLayoutVars>
      </dgm:prSet>
      <dgm:spPr/>
    </dgm:pt>
    <dgm:pt modelId="{070E1952-40BE-4B97-BF9C-12D12BC6EB39}" type="pres">
      <dgm:prSet presAssocID="{DEF40112-FA92-4D2C-9D5B-E42CE9C94B36}" presName="rootComposite" presStyleCnt="0"/>
      <dgm:spPr/>
    </dgm:pt>
    <dgm:pt modelId="{1808D3B6-F721-4A3C-B541-DDDFBD446356}" type="pres">
      <dgm:prSet presAssocID="{DEF40112-FA92-4D2C-9D5B-E42CE9C94B36}" presName="rootText" presStyleLbl="node2" presStyleIdx="7" presStyleCnt="10" custScaleX="194954" custScaleY="93499" custLinFactX="-100000" custLinFactY="-100000" custLinFactNeighborX="-168722" custLinFactNeighborY="-171203">
        <dgm:presLayoutVars>
          <dgm:chPref val="3"/>
        </dgm:presLayoutVars>
      </dgm:prSet>
      <dgm:spPr/>
    </dgm:pt>
    <dgm:pt modelId="{1F1146C3-1166-4F7B-90BD-74985152732D}" type="pres">
      <dgm:prSet presAssocID="{DEF40112-FA92-4D2C-9D5B-E42CE9C94B36}" presName="rootConnector" presStyleLbl="node2" presStyleIdx="7" presStyleCnt="10"/>
      <dgm:spPr/>
    </dgm:pt>
    <dgm:pt modelId="{3E0D4437-60F7-4CC6-B517-5D4D9A22C9FC}" type="pres">
      <dgm:prSet presAssocID="{DEF40112-FA92-4D2C-9D5B-E42CE9C94B36}" presName="hierChild4" presStyleCnt="0"/>
      <dgm:spPr/>
    </dgm:pt>
    <dgm:pt modelId="{4E9BC59D-AF48-4A04-AA54-DFED0CF9AFCE}" type="pres">
      <dgm:prSet presAssocID="{DEF40112-FA92-4D2C-9D5B-E42CE9C94B36}" presName="hierChild5" presStyleCnt="0"/>
      <dgm:spPr/>
    </dgm:pt>
    <dgm:pt modelId="{E46758F3-604B-4813-BC41-A4BA0B8FCACE}" type="pres">
      <dgm:prSet presAssocID="{8A3CF9D7-C6FE-4C8A-B6A5-EB1356AA14BA}" presName="Name48" presStyleLbl="parChTrans1D2" presStyleIdx="8" presStyleCnt="10"/>
      <dgm:spPr/>
    </dgm:pt>
    <dgm:pt modelId="{C99B786B-A31E-456F-A00D-6EF3A3BB96F6}" type="pres">
      <dgm:prSet presAssocID="{D61DB461-3481-4DF6-9166-CCDB5FAAAC89}" presName="hierRoot2" presStyleCnt="0">
        <dgm:presLayoutVars>
          <dgm:hierBranch val="init"/>
        </dgm:presLayoutVars>
      </dgm:prSet>
      <dgm:spPr/>
    </dgm:pt>
    <dgm:pt modelId="{D10335E2-D163-4B9E-BB48-86EA7B834941}" type="pres">
      <dgm:prSet presAssocID="{D61DB461-3481-4DF6-9166-CCDB5FAAAC89}" presName="rootComposite" presStyleCnt="0"/>
      <dgm:spPr/>
    </dgm:pt>
    <dgm:pt modelId="{ADC520B2-B9AB-4636-8A75-60054CB12CFA}" type="pres">
      <dgm:prSet presAssocID="{D61DB461-3481-4DF6-9166-CCDB5FAAAC89}" presName="rootText" presStyleLbl="node2" presStyleIdx="8" presStyleCnt="10" custScaleX="146834" custScaleY="58062" custLinFactX="103383" custLinFactNeighborX="200000" custLinFactNeighborY="-52727">
        <dgm:presLayoutVars>
          <dgm:chPref val="3"/>
        </dgm:presLayoutVars>
      </dgm:prSet>
      <dgm:spPr/>
    </dgm:pt>
    <dgm:pt modelId="{FFC63C82-0526-43E6-9133-2052E3B55128}" type="pres">
      <dgm:prSet presAssocID="{D61DB461-3481-4DF6-9166-CCDB5FAAAC89}" presName="rootConnector" presStyleLbl="node2" presStyleIdx="8" presStyleCnt="10"/>
      <dgm:spPr/>
    </dgm:pt>
    <dgm:pt modelId="{0BE5D035-542E-44EC-87C0-54DBD11A6B92}" type="pres">
      <dgm:prSet presAssocID="{D61DB461-3481-4DF6-9166-CCDB5FAAAC89}" presName="hierChild4" presStyleCnt="0"/>
      <dgm:spPr/>
    </dgm:pt>
    <dgm:pt modelId="{60310962-256E-4A09-B45C-2B6D91FFDF71}" type="pres">
      <dgm:prSet presAssocID="{D61DB461-3481-4DF6-9166-CCDB5FAAAC89}" presName="hierChild5" presStyleCnt="0"/>
      <dgm:spPr/>
    </dgm:pt>
    <dgm:pt modelId="{836DB6D9-169D-4C67-8DF7-4EC9E70DB8D7}" type="pres">
      <dgm:prSet presAssocID="{A027E124-650A-4148-9B69-33C92FD96067}" presName="Name48" presStyleLbl="parChTrans1D2" presStyleIdx="9" presStyleCnt="10"/>
      <dgm:spPr/>
    </dgm:pt>
    <dgm:pt modelId="{E93E03F0-640D-42B4-AA19-8C6AD2B952C4}" type="pres">
      <dgm:prSet presAssocID="{B31004BE-CC79-4F4B-8D50-D4340CC687D9}" presName="hierRoot2" presStyleCnt="0">
        <dgm:presLayoutVars>
          <dgm:hierBranch val="init"/>
        </dgm:presLayoutVars>
      </dgm:prSet>
      <dgm:spPr/>
    </dgm:pt>
    <dgm:pt modelId="{1EF2F0D0-0266-4A6D-A4B9-8B523539CB09}" type="pres">
      <dgm:prSet presAssocID="{B31004BE-CC79-4F4B-8D50-D4340CC687D9}" presName="rootComposite" presStyleCnt="0"/>
      <dgm:spPr/>
    </dgm:pt>
    <dgm:pt modelId="{68543C33-583E-469F-B26C-707C412DD46A}" type="pres">
      <dgm:prSet presAssocID="{B31004BE-CC79-4F4B-8D50-D4340CC687D9}" presName="rootText" presStyleLbl="node2" presStyleIdx="9" presStyleCnt="10" custScaleX="223099" custLinFactY="-113847" custLinFactNeighborX="42697" custLinFactNeighborY="-200000">
        <dgm:presLayoutVars>
          <dgm:chPref val="3"/>
        </dgm:presLayoutVars>
      </dgm:prSet>
      <dgm:spPr/>
    </dgm:pt>
    <dgm:pt modelId="{D166DE79-E02D-464F-80DB-100C02A624BA}" type="pres">
      <dgm:prSet presAssocID="{B31004BE-CC79-4F4B-8D50-D4340CC687D9}" presName="rootConnector" presStyleLbl="node2" presStyleIdx="9" presStyleCnt="10"/>
      <dgm:spPr/>
    </dgm:pt>
    <dgm:pt modelId="{407CE6E6-379B-4ABA-A611-3090C9B92BDA}" type="pres">
      <dgm:prSet presAssocID="{B31004BE-CC79-4F4B-8D50-D4340CC687D9}" presName="hierChild4" presStyleCnt="0"/>
      <dgm:spPr/>
    </dgm:pt>
    <dgm:pt modelId="{D47C9C52-7B88-44AD-95E8-B81C925CD416}" type="pres">
      <dgm:prSet presAssocID="{B31004BE-CC79-4F4B-8D50-D4340CC687D9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22E7D106-88ED-4857-8B49-4CFE918B06EB}" type="presOf" srcId="{FADF2AD0-49BE-487E-993D-25EA205EE8C3}" destId="{6CF26F53-A541-42AE-AF7D-4E8D8A6E3410}" srcOrd="0" destOrd="0" presId="urn:microsoft.com/office/officeart/2005/8/layout/orgChart1"/>
    <dgm:cxn modelId="{B84AB009-D252-44C5-BB1F-DE02B94948CD}" type="presOf" srcId="{B31004BE-CC79-4F4B-8D50-D4340CC687D9}" destId="{68543C33-583E-469F-B26C-707C412DD46A}" srcOrd="0" destOrd="0" presId="urn:microsoft.com/office/officeart/2005/8/layout/orgChart1"/>
    <dgm:cxn modelId="{1D2C1911-462D-49BA-8688-DF6B9816ED96}" type="presOf" srcId="{D83AB317-B529-4664-A60E-0B1774823593}" destId="{C73DE222-AB80-447F-B552-76B8F501EE6E}" srcOrd="1" destOrd="0" presId="urn:microsoft.com/office/officeart/2005/8/layout/orgChart1"/>
    <dgm:cxn modelId="{267B2C17-77F0-4EE2-9D55-B80B35C1535F}" type="presOf" srcId="{D83AB317-B529-4664-A60E-0B1774823593}" destId="{D6E7E87D-CBD4-49F4-B273-3CEF021B7B38}" srcOrd="0" destOrd="0" presId="urn:microsoft.com/office/officeart/2005/8/layout/orgChart1"/>
    <dgm:cxn modelId="{DB5A9E17-E892-4DCD-A43D-E34C68F5985D}" type="presOf" srcId="{8F858790-E3B2-4809-A205-010EC6A34AB3}" destId="{649A9FB0-9DDD-4DE7-86FF-370737281A94}" srcOrd="0" destOrd="0" presId="urn:microsoft.com/office/officeart/2005/8/layout/orgChart1"/>
    <dgm:cxn modelId="{F72B9D1A-5762-4E67-A1B2-9112173FC911}" srcId="{A74FF41F-1F24-4F50-94A9-E09C08177381}" destId="{89A805EF-3355-4A49-B84E-74E89EA380A4}" srcOrd="3" destOrd="0" parTransId="{5FBC7D4F-20C9-48DF-BFFF-BB001E2CD44F}" sibTransId="{55E2CA3D-42BC-4529-B691-65635F0808A0}"/>
    <dgm:cxn modelId="{85A09D21-1D6A-497F-BD0F-E310BBF9AE8C}" type="presOf" srcId="{5FBC7D4F-20C9-48DF-BFFF-BB001E2CD44F}" destId="{4C3D624E-C6C1-43B9-B241-67CD09D31527}" srcOrd="0" destOrd="0" presId="urn:microsoft.com/office/officeart/2005/8/layout/orgChart1"/>
    <dgm:cxn modelId="{949F8E39-FA70-495B-916C-B52118EE9DF1}" srcId="{A74FF41F-1F24-4F50-94A9-E09C08177381}" destId="{E4231494-6F08-4187-9E21-D0EF7B4E9128}" srcOrd="6" destOrd="0" parTransId="{CC738630-A334-4B1A-871B-A5D1A2A0B30A}" sibTransId="{8FE8E160-BBD8-4E6C-A7DE-7A25F4C61012}"/>
    <dgm:cxn modelId="{B1D6503F-8657-47E8-9302-5FA99617B42B}" type="presOf" srcId="{C427299F-BAB8-44A1-96B6-F959E7605F61}" destId="{C8ACF636-1963-47E0-953A-1CA155501BD2}" srcOrd="1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DBA37A67-A48C-42BC-9DF7-D93C8BB0A9A2}" type="presOf" srcId="{CC738630-A334-4B1A-871B-A5D1A2A0B30A}" destId="{B009CB5F-5196-4A7E-AF73-26F97A3CC331}" srcOrd="0" destOrd="0" presId="urn:microsoft.com/office/officeart/2005/8/layout/orgChart1"/>
    <dgm:cxn modelId="{DC0EF848-DB5C-4BAA-8926-72A8447D7C6C}" type="presOf" srcId="{81DB7399-CDFC-49B7-B722-BD8189256C86}" destId="{9E6A5F0B-E259-4A69-AF30-430DEAEEC310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22D2B14C-9C9A-478F-A9E2-41E9DC8A50BE}" type="presOf" srcId="{C0552271-026C-4302-BF2B-0DBD30E6F82F}" destId="{7E418249-D6A3-4DE8-9D38-76B5E8881F1F}" srcOrd="0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78569E6F-270C-43C4-99CE-B8EF70376A44}" type="presOf" srcId="{89A805EF-3355-4A49-B84E-74E89EA380A4}" destId="{FA0E1899-C849-4AFD-BBC7-59A6E5853B76}" srcOrd="0" destOrd="0" presId="urn:microsoft.com/office/officeart/2005/8/layout/orgChart1"/>
    <dgm:cxn modelId="{7FD3FD70-C2A5-4A62-9C95-C6F5836C7387}" srcId="{A74FF41F-1F24-4F50-94A9-E09C08177381}" destId="{C427299F-BAB8-44A1-96B6-F959E7605F61}" srcOrd="1" destOrd="0" parTransId="{FADF2AD0-49BE-487E-993D-25EA205EE8C3}" sibTransId="{6DEF5A5B-3F6D-4C05-900A-794F5B9AFEC4}"/>
    <dgm:cxn modelId="{169A7251-41D0-47B9-8512-DA6F963F2BA8}" type="presOf" srcId="{DEF40112-FA92-4D2C-9D5B-E42CE9C94B36}" destId="{1808D3B6-F721-4A3C-B541-DDDFBD446356}" srcOrd="0" destOrd="0" presId="urn:microsoft.com/office/officeart/2005/8/layout/orgChart1"/>
    <dgm:cxn modelId="{EAC25853-0718-48E9-AFA4-30ED290148BC}" srcId="{A74FF41F-1F24-4F50-94A9-E09C08177381}" destId="{DEF40112-FA92-4D2C-9D5B-E42CE9C94B36}" srcOrd="7" destOrd="0" parTransId="{8F858790-E3B2-4809-A205-010EC6A34AB3}" sibTransId="{45A07E30-9090-4B4F-8CAD-4B210D4AC258}"/>
    <dgm:cxn modelId="{3C3E2474-C5E5-448B-90CC-F71F2DE2E51F}" type="presOf" srcId="{1BE42488-CADF-4182-BF7B-9CC8010BC782}" destId="{E02D58EA-7B05-4EBF-8F3B-3D966AC7EC0D}" srcOrd="0" destOrd="0" presId="urn:microsoft.com/office/officeart/2005/8/layout/orgChart1"/>
    <dgm:cxn modelId="{C8667B74-A453-4316-9814-657538507F45}" type="presOf" srcId="{34EE6082-D2E7-4A70-8A20-B367EB8F5730}" destId="{2756940D-8E92-4661-BDA5-5D4B700557F8}" srcOrd="0" destOrd="0" presId="urn:microsoft.com/office/officeart/2005/8/layout/orgChart1"/>
    <dgm:cxn modelId="{954E5558-580B-4B26-A476-FEB0C8B68126}" srcId="{A74FF41F-1F24-4F50-94A9-E09C08177381}" destId="{81DB7399-CDFC-49B7-B722-BD8189256C86}" srcOrd="4" destOrd="0" parTransId="{C0552271-026C-4302-BF2B-0DBD30E6F82F}" sibTransId="{66198AB8-9C4A-4527-BE94-EF33C3E425A6}"/>
    <dgm:cxn modelId="{9694D079-BF63-4596-A736-9132DB6E6E03}" srcId="{A74FF41F-1F24-4F50-94A9-E09C08177381}" destId="{D61DB461-3481-4DF6-9166-CCDB5FAAAC89}" srcOrd="8" destOrd="0" parTransId="{8A3CF9D7-C6FE-4C8A-B6A5-EB1356AA14BA}" sibTransId="{252E1FF3-9229-49FB-9CDD-5FFF816E1E3D}"/>
    <dgm:cxn modelId="{5DCDDA5A-A0BD-4E8E-B5E6-8672657E5C07}" srcId="{A74FF41F-1F24-4F50-94A9-E09C08177381}" destId="{D83AB317-B529-4664-A60E-0B1774823593}" srcOrd="5" destOrd="0" parTransId="{1BE42488-CADF-4182-BF7B-9CC8010BC782}" sibTransId="{65E56DCE-19D5-439C-8B5E-96A99A45A7CB}"/>
    <dgm:cxn modelId="{A3EDF27B-9E93-40A7-A98E-9D3A4333B822}" type="presOf" srcId="{17304DD2-227D-48D2-9115-7A81A97512C6}" destId="{5FC7FC9E-F7ED-41E3-8F14-5E9C65842001}" srcOrd="0" destOrd="0" presId="urn:microsoft.com/office/officeart/2005/8/layout/orgChart1"/>
    <dgm:cxn modelId="{BDEA617D-7C32-404A-9420-CFA40843A93A}" srcId="{A74FF41F-1F24-4F50-94A9-E09C08177381}" destId="{B31004BE-CC79-4F4B-8D50-D4340CC687D9}" srcOrd="9" destOrd="0" parTransId="{A027E124-650A-4148-9B69-33C92FD96067}" sibTransId="{3975F1C9-FB3B-4B21-8EE7-B4DD8D29B1E0}"/>
    <dgm:cxn modelId="{F6F9C87F-A647-4110-BFAA-7559C8653C9B}" type="presOf" srcId="{E4231494-6F08-4187-9E21-D0EF7B4E9128}" destId="{02A05B18-1491-4A49-90A1-44C33C30AB68}" srcOrd="1" destOrd="0" presId="urn:microsoft.com/office/officeart/2005/8/layout/orgChart1"/>
    <dgm:cxn modelId="{62726B8A-1756-46F9-B773-FB3DDAE6DE38}" type="presOf" srcId="{81DB7399-CDFC-49B7-B722-BD8189256C86}" destId="{831C92D5-EC78-4F8D-A123-EBC2D5691563}" srcOrd="1" destOrd="0" presId="urn:microsoft.com/office/officeart/2005/8/layout/orgChart1"/>
    <dgm:cxn modelId="{C508828B-6C29-4C25-8509-0875FE2E3C6F}" type="presOf" srcId="{D61DB461-3481-4DF6-9166-CCDB5FAAAC89}" destId="{ADC520B2-B9AB-4636-8A75-60054CB12CFA}" srcOrd="0" destOrd="0" presId="urn:microsoft.com/office/officeart/2005/8/layout/orgChart1"/>
    <dgm:cxn modelId="{0E90D98C-1463-45D7-BB99-1CD1A7C31C0B}" type="presOf" srcId="{8A3CF9D7-C6FE-4C8A-B6A5-EB1356AA14BA}" destId="{E46758F3-604B-4813-BC41-A4BA0B8FCACE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0C68D49E-FD18-4BF2-B4A7-FCF841BDD5C7}" srcId="{A74FF41F-1F24-4F50-94A9-E09C08177381}" destId="{17304DD2-227D-48D2-9115-7A81A97512C6}" srcOrd="2" destOrd="0" parTransId="{34EE6082-D2E7-4A70-8A20-B367EB8F5730}" sibTransId="{7FFCC44D-64E1-4BB8-905B-885177B9B4E5}"/>
    <dgm:cxn modelId="{2D0DFCAA-A95E-4752-8515-64E8DFED3E58}" type="presOf" srcId="{DEF40112-FA92-4D2C-9D5B-E42CE9C94B36}" destId="{1F1146C3-1166-4F7B-90BD-74985152732D}" srcOrd="1" destOrd="0" presId="urn:microsoft.com/office/officeart/2005/8/layout/orgChart1"/>
    <dgm:cxn modelId="{645F9DB1-4CC5-46D3-9C92-5AC4FE2EDCB9}" type="presOf" srcId="{A027E124-650A-4148-9B69-33C92FD96067}" destId="{836DB6D9-169D-4C67-8DF7-4EC9E70DB8D7}" srcOrd="0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DC5762C6-5C6B-4294-A7A7-A6A743AB51B7}" type="presOf" srcId="{D61DB461-3481-4DF6-9166-CCDB5FAAAC89}" destId="{FFC63C82-0526-43E6-9133-2052E3B55128}" srcOrd="1" destOrd="0" presId="urn:microsoft.com/office/officeart/2005/8/layout/orgChart1"/>
    <dgm:cxn modelId="{5934A5C7-EE7F-4A9C-B730-5F2677C717D8}" type="presOf" srcId="{C427299F-BAB8-44A1-96B6-F959E7605F61}" destId="{8AEC1BB5-92C5-4C76-9C23-26987679CAEE}" srcOrd="0" destOrd="0" presId="urn:microsoft.com/office/officeart/2005/8/layout/orgChart1"/>
    <dgm:cxn modelId="{89D269D2-5C0B-43D5-8A90-823BA5C007AA}" type="presOf" srcId="{E4231494-6F08-4187-9E21-D0EF7B4E9128}" destId="{17764F24-6802-4483-84F1-35763C7E75FA}" srcOrd="0" destOrd="0" presId="urn:microsoft.com/office/officeart/2005/8/layout/orgChart1"/>
    <dgm:cxn modelId="{2BE25AD4-C2D9-409F-AB52-2620AC1D4025}" type="presOf" srcId="{17304DD2-227D-48D2-9115-7A81A97512C6}" destId="{D92B83F0-4718-46DC-9415-6E9A89DD7837}" srcOrd="1" destOrd="0" presId="urn:microsoft.com/office/officeart/2005/8/layout/orgChart1"/>
    <dgm:cxn modelId="{8B6B0BE1-D4FC-408B-8559-6D1DD7EE8CBC}" type="presOf" srcId="{89A805EF-3355-4A49-B84E-74E89EA380A4}" destId="{420C5B8F-F385-4AC4-8C55-E218A35EF20A}" srcOrd="1" destOrd="0" presId="urn:microsoft.com/office/officeart/2005/8/layout/orgChart1"/>
    <dgm:cxn modelId="{77478CF8-5F47-4771-BCCD-53E81706F062}" type="presOf" srcId="{B31004BE-CC79-4F4B-8D50-D4340CC687D9}" destId="{D166DE79-E02D-464F-80DB-100C02A624BA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3A603DBD-562A-4873-A565-A25CD6C4E7DF}" type="presParOf" srcId="{96CCF797-0C36-4DA4-B7E1-74BEECB6A6A9}" destId="{6CF26F53-A541-42AE-AF7D-4E8D8A6E3410}" srcOrd="2" destOrd="0" presId="urn:microsoft.com/office/officeart/2005/8/layout/orgChart1"/>
    <dgm:cxn modelId="{FC722374-8132-4889-83D8-1B1ADF4133EA}" type="presParOf" srcId="{96CCF797-0C36-4DA4-B7E1-74BEECB6A6A9}" destId="{B2C28EB2-E679-443A-85DB-819B5487B4EE}" srcOrd="3" destOrd="0" presId="urn:microsoft.com/office/officeart/2005/8/layout/orgChart1"/>
    <dgm:cxn modelId="{8BFCC69B-C0D9-4C04-BB7E-A90525699578}" type="presParOf" srcId="{B2C28EB2-E679-443A-85DB-819B5487B4EE}" destId="{D831AC2A-EF42-4357-9089-0B09CC9430FF}" srcOrd="0" destOrd="0" presId="urn:microsoft.com/office/officeart/2005/8/layout/orgChart1"/>
    <dgm:cxn modelId="{90B7CF83-CC44-48CE-B69F-67470ADCCA42}" type="presParOf" srcId="{D831AC2A-EF42-4357-9089-0B09CC9430FF}" destId="{8AEC1BB5-92C5-4C76-9C23-26987679CAEE}" srcOrd="0" destOrd="0" presId="urn:microsoft.com/office/officeart/2005/8/layout/orgChart1"/>
    <dgm:cxn modelId="{5FD953DD-B131-4160-A577-4F77AFB727DD}" type="presParOf" srcId="{D831AC2A-EF42-4357-9089-0B09CC9430FF}" destId="{C8ACF636-1963-47E0-953A-1CA155501BD2}" srcOrd="1" destOrd="0" presId="urn:microsoft.com/office/officeart/2005/8/layout/orgChart1"/>
    <dgm:cxn modelId="{36DDE795-608D-47D4-ACEB-73465AD43457}" type="presParOf" srcId="{B2C28EB2-E679-443A-85DB-819B5487B4EE}" destId="{2B0AE15C-99AE-4057-B599-90D7BC247F13}" srcOrd="1" destOrd="0" presId="urn:microsoft.com/office/officeart/2005/8/layout/orgChart1"/>
    <dgm:cxn modelId="{E3370C34-D0C5-41D4-AD25-62FC5FAD1EC0}" type="presParOf" srcId="{B2C28EB2-E679-443A-85DB-819B5487B4EE}" destId="{17F560B8-F5CE-4A03-B4CA-AD1CFD38E364}" srcOrd="2" destOrd="0" presId="urn:microsoft.com/office/officeart/2005/8/layout/orgChart1"/>
    <dgm:cxn modelId="{83403745-A34D-4A09-B736-5A2A9F72FE61}" type="presParOf" srcId="{96CCF797-0C36-4DA4-B7E1-74BEECB6A6A9}" destId="{2756940D-8E92-4661-BDA5-5D4B700557F8}" srcOrd="4" destOrd="0" presId="urn:microsoft.com/office/officeart/2005/8/layout/orgChart1"/>
    <dgm:cxn modelId="{9358397C-F982-4E4B-BDDC-2A2244D5F6C4}" type="presParOf" srcId="{96CCF797-0C36-4DA4-B7E1-74BEECB6A6A9}" destId="{DAC984E9-A687-492A-821A-CA3DBF7959C4}" srcOrd="5" destOrd="0" presId="urn:microsoft.com/office/officeart/2005/8/layout/orgChart1"/>
    <dgm:cxn modelId="{E5FE42A7-BAFF-4769-B9C6-B998FB716A7D}" type="presParOf" srcId="{DAC984E9-A687-492A-821A-CA3DBF7959C4}" destId="{D4466AF1-40A8-489D-B4C2-BF4516E544DF}" srcOrd="0" destOrd="0" presId="urn:microsoft.com/office/officeart/2005/8/layout/orgChart1"/>
    <dgm:cxn modelId="{6244E596-531B-43E4-BE08-35CDE4A5533A}" type="presParOf" srcId="{D4466AF1-40A8-489D-B4C2-BF4516E544DF}" destId="{5FC7FC9E-F7ED-41E3-8F14-5E9C65842001}" srcOrd="0" destOrd="0" presId="urn:microsoft.com/office/officeart/2005/8/layout/orgChart1"/>
    <dgm:cxn modelId="{B60013AC-6655-492A-8437-C3FCA73C8342}" type="presParOf" srcId="{D4466AF1-40A8-489D-B4C2-BF4516E544DF}" destId="{D92B83F0-4718-46DC-9415-6E9A89DD7837}" srcOrd="1" destOrd="0" presId="urn:microsoft.com/office/officeart/2005/8/layout/orgChart1"/>
    <dgm:cxn modelId="{CDDCFEBB-DDED-4A2D-8531-52E16F33B267}" type="presParOf" srcId="{DAC984E9-A687-492A-821A-CA3DBF7959C4}" destId="{2DFE841D-6279-46C3-BE1E-E29F1224CAE9}" srcOrd="1" destOrd="0" presId="urn:microsoft.com/office/officeart/2005/8/layout/orgChart1"/>
    <dgm:cxn modelId="{08A311C8-F25E-4408-AEDF-8C473B49D36D}" type="presParOf" srcId="{DAC984E9-A687-492A-821A-CA3DBF7959C4}" destId="{D5EB5558-BDC0-4715-9469-69FDAF9F88E6}" srcOrd="2" destOrd="0" presId="urn:microsoft.com/office/officeart/2005/8/layout/orgChart1"/>
    <dgm:cxn modelId="{587B960B-F1B2-461F-B136-FFFDEB05AF1D}" type="presParOf" srcId="{96CCF797-0C36-4DA4-B7E1-74BEECB6A6A9}" destId="{4C3D624E-C6C1-43B9-B241-67CD09D31527}" srcOrd="6" destOrd="0" presId="urn:microsoft.com/office/officeart/2005/8/layout/orgChart1"/>
    <dgm:cxn modelId="{79AB6EEC-F7F2-4C8C-8877-5AD79466CCB4}" type="presParOf" srcId="{96CCF797-0C36-4DA4-B7E1-74BEECB6A6A9}" destId="{26D7E0AC-D865-4E67-8E48-69898C683E1A}" srcOrd="7" destOrd="0" presId="urn:microsoft.com/office/officeart/2005/8/layout/orgChart1"/>
    <dgm:cxn modelId="{EA3B0AF2-FD07-447E-9DFD-35350651CE67}" type="presParOf" srcId="{26D7E0AC-D865-4E67-8E48-69898C683E1A}" destId="{68BF53C2-F1FA-4F9F-8E46-FBFC3A771A60}" srcOrd="0" destOrd="0" presId="urn:microsoft.com/office/officeart/2005/8/layout/orgChart1"/>
    <dgm:cxn modelId="{E03E7FDD-3DA8-4265-A8A9-78340DF3DDA0}" type="presParOf" srcId="{68BF53C2-F1FA-4F9F-8E46-FBFC3A771A60}" destId="{FA0E1899-C849-4AFD-BBC7-59A6E5853B76}" srcOrd="0" destOrd="0" presId="urn:microsoft.com/office/officeart/2005/8/layout/orgChart1"/>
    <dgm:cxn modelId="{3CDD4060-B58A-440E-AAA0-438D9D9DC92A}" type="presParOf" srcId="{68BF53C2-F1FA-4F9F-8E46-FBFC3A771A60}" destId="{420C5B8F-F385-4AC4-8C55-E218A35EF20A}" srcOrd="1" destOrd="0" presId="urn:microsoft.com/office/officeart/2005/8/layout/orgChart1"/>
    <dgm:cxn modelId="{896DEB54-FCBD-4BA3-A4B8-D7CB46CE77D2}" type="presParOf" srcId="{26D7E0AC-D865-4E67-8E48-69898C683E1A}" destId="{D385C7B8-5832-4FDB-8B18-78AB22DFEE41}" srcOrd="1" destOrd="0" presId="urn:microsoft.com/office/officeart/2005/8/layout/orgChart1"/>
    <dgm:cxn modelId="{98CCD9E9-A873-4056-BA8C-8F5A683A5C03}" type="presParOf" srcId="{26D7E0AC-D865-4E67-8E48-69898C683E1A}" destId="{4B621144-0344-4BF1-917A-7A3D92BEAB89}" srcOrd="2" destOrd="0" presId="urn:microsoft.com/office/officeart/2005/8/layout/orgChart1"/>
    <dgm:cxn modelId="{B4B878BE-FA6F-4B3C-94A0-FD5130C074E2}" type="presParOf" srcId="{96CCF797-0C36-4DA4-B7E1-74BEECB6A6A9}" destId="{7E418249-D6A3-4DE8-9D38-76B5E8881F1F}" srcOrd="8" destOrd="0" presId="urn:microsoft.com/office/officeart/2005/8/layout/orgChart1"/>
    <dgm:cxn modelId="{580F6CD1-22DA-4B51-9AB9-5813997ECC3D}" type="presParOf" srcId="{96CCF797-0C36-4DA4-B7E1-74BEECB6A6A9}" destId="{EA7E1629-36AB-427B-9275-BB684B3AFAD4}" srcOrd="9" destOrd="0" presId="urn:microsoft.com/office/officeart/2005/8/layout/orgChart1"/>
    <dgm:cxn modelId="{9B193BCA-442F-4987-BEA9-DF93B5B925FD}" type="presParOf" srcId="{EA7E1629-36AB-427B-9275-BB684B3AFAD4}" destId="{565DB2BF-F3F9-488D-86FC-F0DB44CC9831}" srcOrd="0" destOrd="0" presId="urn:microsoft.com/office/officeart/2005/8/layout/orgChart1"/>
    <dgm:cxn modelId="{1159167B-9F43-4AB1-AD77-7DD017990692}" type="presParOf" srcId="{565DB2BF-F3F9-488D-86FC-F0DB44CC9831}" destId="{9E6A5F0B-E259-4A69-AF30-430DEAEEC310}" srcOrd="0" destOrd="0" presId="urn:microsoft.com/office/officeart/2005/8/layout/orgChart1"/>
    <dgm:cxn modelId="{8CEAE1A7-C256-499D-A1B5-2A1D15B9D590}" type="presParOf" srcId="{565DB2BF-F3F9-488D-86FC-F0DB44CC9831}" destId="{831C92D5-EC78-4F8D-A123-EBC2D5691563}" srcOrd="1" destOrd="0" presId="urn:microsoft.com/office/officeart/2005/8/layout/orgChart1"/>
    <dgm:cxn modelId="{4F1C2EBA-D844-4ADA-A636-01015E6112A2}" type="presParOf" srcId="{EA7E1629-36AB-427B-9275-BB684B3AFAD4}" destId="{F82FCB3E-B71E-4454-B8FD-9895C99D6272}" srcOrd="1" destOrd="0" presId="urn:microsoft.com/office/officeart/2005/8/layout/orgChart1"/>
    <dgm:cxn modelId="{E4014186-286A-42F5-AA38-0DF84F203528}" type="presParOf" srcId="{EA7E1629-36AB-427B-9275-BB684B3AFAD4}" destId="{E08C7EED-0067-4997-A02C-27C19C8BFFAD}" srcOrd="2" destOrd="0" presId="urn:microsoft.com/office/officeart/2005/8/layout/orgChart1"/>
    <dgm:cxn modelId="{073F1F73-E083-4DDE-A808-2BFC765BE246}" type="presParOf" srcId="{96CCF797-0C36-4DA4-B7E1-74BEECB6A6A9}" destId="{E02D58EA-7B05-4EBF-8F3B-3D966AC7EC0D}" srcOrd="10" destOrd="0" presId="urn:microsoft.com/office/officeart/2005/8/layout/orgChart1"/>
    <dgm:cxn modelId="{153E9D9E-B32F-4ABC-83C2-276283A229D6}" type="presParOf" srcId="{96CCF797-0C36-4DA4-B7E1-74BEECB6A6A9}" destId="{01D9B7CC-0F9E-4EFD-9215-62EF6D7B1C0B}" srcOrd="11" destOrd="0" presId="urn:microsoft.com/office/officeart/2005/8/layout/orgChart1"/>
    <dgm:cxn modelId="{04814E75-62DA-4417-92EF-D075D928BBC0}" type="presParOf" srcId="{01D9B7CC-0F9E-4EFD-9215-62EF6D7B1C0B}" destId="{9AC9BF1E-F5D0-4471-A47F-063E80BE92D9}" srcOrd="0" destOrd="0" presId="urn:microsoft.com/office/officeart/2005/8/layout/orgChart1"/>
    <dgm:cxn modelId="{90D38B26-DDDD-4797-A271-1607AB01E468}" type="presParOf" srcId="{9AC9BF1E-F5D0-4471-A47F-063E80BE92D9}" destId="{D6E7E87D-CBD4-49F4-B273-3CEF021B7B38}" srcOrd="0" destOrd="0" presId="urn:microsoft.com/office/officeart/2005/8/layout/orgChart1"/>
    <dgm:cxn modelId="{4995F7D7-07F8-4B73-9525-BE8D357D844E}" type="presParOf" srcId="{9AC9BF1E-F5D0-4471-A47F-063E80BE92D9}" destId="{C73DE222-AB80-447F-B552-76B8F501EE6E}" srcOrd="1" destOrd="0" presId="urn:microsoft.com/office/officeart/2005/8/layout/orgChart1"/>
    <dgm:cxn modelId="{72C998D0-ACA5-4AE0-AE31-A897C48C9503}" type="presParOf" srcId="{01D9B7CC-0F9E-4EFD-9215-62EF6D7B1C0B}" destId="{EF7C7959-8EC6-42EC-B725-DD77FD499C51}" srcOrd="1" destOrd="0" presId="urn:microsoft.com/office/officeart/2005/8/layout/orgChart1"/>
    <dgm:cxn modelId="{1703DB9A-39C2-4D78-ACBB-7A2317B4F383}" type="presParOf" srcId="{01D9B7CC-0F9E-4EFD-9215-62EF6D7B1C0B}" destId="{48C3FC11-08B1-45C8-ADD2-31DBC130AAE5}" srcOrd="2" destOrd="0" presId="urn:microsoft.com/office/officeart/2005/8/layout/orgChart1"/>
    <dgm:cxn modelId="{76C63BB0-D4DF-4C38-A392-8AA2B237EE99}" type="presParOf" srcId="{96CCF797-0C36-4DA4-B7E1-74BEECB6A6A9}" destId="{B009CB5F-5196-4A7E-AF73-26F97A3CC331}" srcOrd="12" destOrd="0" presId="urn:microsoft.com/office/officeart/2005/8/layout/orgChart1"/>
    <dgm:cxn modelId="{448572C9-AA5D-40D1-A1D5-B98C4C91BD27}" type="presParOf" srcId="{96CCF797-0C36-4DA4-B7E1-74BEECB6A6A9}" destId="{4D0ED5AF-CE2C-4B97-BBA3-A64967FEB294}" srcOrd="13" destOrd="0" presId="urn:microsoft.com/office/officeart/2005/8/layout/orgChart1"/>
    <dgm:cxn modelId="{586378F5-0E1F-46D7-AD08-F606E41560E4}" type="presParOf" srcId="{4D0ED5AF-CE2C-4B97-BBA3-A64967FEB294}" destId="{F9FC4E42-8F8D-4D82-90F3-28AA08B32A8B}" srcOrd="0" destOrd="0" presId="urn:microsoft.com/office/officeart/2005/8/layout/orgChart1"/>
    <dgm:cxn modelId="{03CC302B-713A-400A-83A2-269D296EC8C5}" type="presParOf" srcId="{F9FC4E42-8F8D-4D82-90F3-28AA08B32A8B}" destId="{17764F24-6802-4483-84F1-35763C7E75FA}" srcOrd="0" destOrd="0" presId="urn:microsoft.com/office/officeart/2005/8/layout/orgChart1"/>
    <dgm:cxn modelId="{5A06624B-69F2-4FD0-88F1-4F735AE23143}" type="presParOf" srcId="{F9FC4E42-8F8D-4D82-90F3-28AA08B32A8B}" destId="{02A05B18-1491-4A49-90A1-44C33C30AB68}" srcOrd="1" destOrd="0" presId="urn:microsoft.com/office/officeart/2005/8/layout/orgChart1"/>
    <dgm:cxn modelId="{00436874-792E-4627-8357-B5BC427FBC1E}" type="presParOf" srcId="{4D0ED5AF-CE2C-4B97-BBA3-A64967FEB294}" destId="{D10FAA83-F34E-415A-9D7A-7AA1C028707A}" srcOrd="1" destOrd="0" presId="urn:microsoft.com/office/officeart/2005/8/layout/orgChart1"/>
    <dgm:cxn modelId="{BB64F22F-DFFD-4679-897E-8B657C534E5E}" type="presParOf" srcId="{4D0ED5AF-CE2C-4B97-BBA3-A64967FEB294}" destId="{84C4C71D-E3DB-4BD4-A06A-F85B1591233B}" srcOrd="2" destOrd="0" presId="urn:microsoft.com/office/officeart/2005/8/layout/orgChart1"/>
    <dgm:cxn modelId="{DCC06BD5-11CE-4589-93ED-05CFF2029206}" type="presParOf" srcId="{96CCF797-0C36-4DA4-B7E1-74BEECB6A6A9}" destId="{649A9FB0-9DDD-4DE7-86FF-370737281A94}" srcOrd="14" destOrd="0" presId="urn:microsoft.com/office/officeart/2005/8/layout/orgChart1"/>
    <dgm:cxn modelId="{F2076321-D3E5-4166-BE43-01057CB1CD24}" type="presParOf" srcId="{96CCF797-0C36-4DA4-B7E1-74BEECB6A6A9}" destId="{A717CEAE-DB8C-4FCC-803B-0FC1B7FDB57E}" srcOrd="15" destOrd="0" presId="urn:microsoft.com/office/officeart/2005/8/layout/orgChart1"/>
    <dgm:cxn modelId="{8057CAD4-8AA0-43B4-A988-5499ED24F1C4}" type="presParOf" srcId="{A717CEAE-DB8C-4FCC-803B-0FC1B7FDB57E}" destId="{070E1952-40BE-4B97-BF9C-12D12BC6EB39}" srcOrd="0" destOrd="0" presId="urn:microsoft.com/office/officeart/2005/8/layout/orgChart1"/>
    <dgm:cxn modelId="{7C33264B-DB49-4681-BC50-5B69042D176B}" type="presParOf" srcId="{070E1952-40BE-4B97-BF9C-12D12BC6EB39}" destId="{1808D3B6-F721-4A3C-B541-DDDFBD446356}" srcOrd="0" destOrd="0" presId="urn:microsoft.com/office/officeart/2005/8/layout/orgChart1"/>
    <dgm:cxn modelId="{1CA7BF5D-0965-432A-A01F-DE3D023A7F76}" type="presParOf" srcId="{070E1952-40BE-4B97-BF9C-12D12BC6EB39}" destId="{1F1146C3-1166-4F7B-90BD-74985152732D}" srcOrd="1" destOrd="0" presId="urn:microsoft.com/office/officeart/2005/8/layout/orgChart1"/>
    <dgm:cxn modelId="{083811C2-F578-4B69-A01B-FBF85D2B96FA}" type="presParOf" srcId="{A717CEAE-DB8C-4FCC-803B-0FC1B7FDB57E}" destId="{3E0D4437-60F7-4CC6-B517-5D4D9A22C9FC}" srcOrd="1" destOrd="0" presId="urn:microsoft.com/office/officeart/2005/8/layout/orgChart1"/>
    <dgm:cxn modelId="{91048EF5-D590-4F1D-9D9C-85BCDA3C89C3}" type="presParOf" srcId="{A717CEAE-DB8C-4FCC-803B-0FC1B7FDB57E}" destId="{4E9BC59D-AF48-4A04-AA54-DFED0CF9AFCE}" srcOrd="2" destOrd="0" presId="urn:microsoft.com/office/officeart/2005/8/layout/orgChart1"/>
    <dgm:cxn modelId="{F51CEABD-537C-4E73-9BEF-71587F85EA52}" type="presParOf" srcId="{96CCF797-0C36-4DA4-B7E1-74BEECB6A6A9}" destId="{E46758F3-604B-4813-BC41-A4BA0B8FCACE}" srcOrd="16" destOrd="0" presId="urn:microsoft.com/office/officeart/2005/8/layout/orgChart1"/>
    <dgm:cxn modelId="{2F2D4E67-D1AC-449C-971A-E087BF8BDB9F}" type="presParOf" srcId="{96CCF797-0C36-4DA4-B7E1-74BEECB6A6A9}" destId="{C99B786B-A31E-456F-A00D-6EF3A3BB96F6}" srcOrd="17" destOrd="0" presId="urn:microsoft.com/office/officeart/2005/8/layout/orgChart1"/>
    <dgm:cxn modelId="{7059EA04-06F7-4D9D-8CBD-47271BAE1E52}" type="presParOf" srcId="{C99B786B-A31E-456F-A00D-6EF3A3BB96F6}" destId="{D10335E2-D163-4B9E-BB48-86EA7B834941}" srcOrd="0" destOrd="0" presId="urn:microsoft.com/office/officeart/2005/8/layout/orgChart1"/>
    <dgm:cxn modelId="{3957D4AC-0507-4D20-90FD-C37C9A477AD2}" type="presParOf" srcId="{D10335E2-D163-4B9E-BB48-86EA7B834941}" destId="{ADC520B2-B9AB-4636-8A75-60054CB12CFA}" srcOrd="0" destOrd="0" presId="urn:microsoft.com/office/officeart/2005/8/layout/orgChart1"/>
    <dgm:cxn modelId="{7E6A66FE-469A-411A-A0F8-E4A5540DAEC5}" type="presParOf" srcId="{D10335E2-D163-4B9E-BB48-86EA7B834941}" destId="{FFC63C82-0526-43E6-9133-2052E3B55128}" srcOrd="1" destOrd="0" presId="urn:microsoft.com/office/officeart/2005/8/layout/orgChart1"/>
    <dgm:cxn modelId="{D2135EBD-D418-465A-8C32-2C0F17AF7D4B}" type="presParOf" srcId="{C99B786B-A31E-456F-A00D-6EF3A3BB96F6}" destId="{0BE5D035-542E-44EC-87C0-54DBD11A6B92}" srcOrd="1" destOrd="0" presId="urn:microsoft.com/office/officeart/2005/8/layout/orgChart1"/>
    <dgm:cxn modelId="{36B90243-24A3-498D-A8FB-DFB9A137B0FF}" type="presParOf" srcId="{C99B786B-A31E-456F-A00D-6EF3A3BB96F6}" destId="{60310962-256E-4A09-B45C-2B6D91FFDF71}" srcOrd="2" destOrd="0" presId="urn:microsoft.com/office/officeart/2005/8/layout/orgChart1"/>
    <dgm:cxn modelId="{32394F28-9CCE-4977-BB5C-A81CB388BA95}" type="presParOf" srcId="{96CCF797-0C36-4DA4-B7E1-74BEECB6A6A9}" destId="{836DB6D9-169D-4C67-8DF7-4EC9E70DB8D7}" srcOrd="18" destOrd="0" presId="urn:microsoft.com/office/officeart/2005/8/layout/orgChart1"/>
    <dgm:cxn modelId="{DF6A2FB4-DA68-4CEA-B80B-4C0E018709BF}" type="presParOf" srcId="{96CCF797-0C36-4DA4-B7E1-74BEECB6A6A9}" destId="{E93E03F0-640D-42B4-AA19-8C6AD2B952C4}" srcOrd="19" destOrd="0" presId="urn:microsoft.com/office/officeart/2005/8/layout/orgChart1"/>
    <dgm:cxn modelId="{66062362-21E7-42F9-BAF1-B45F411FD56E}" type="presParOf" srcId="{E93E03F0-640D-42B4-AA19-8C6AD2B952C4}" destId="{1EF2F0D0-0266-4A6D-A4B9-8B523539CB09}" srcOrd="0" destOrd="0" presId="urn:microsoft.com/office/officeart/2005/8/layout/orgChart1"/>
    <dgm:cxn modelId="{2B1B51CD-7DFF-403A-8814-E67B6E73A9E1}" type="presParOf" srcId="{1EF2F0D0-0266-4A6D-A4B9-8B523539CB09}" destId="{68543C33-583E-469F-B26C-707C412DD46A}" srcOrd="0" destOrd="0" presId="urn:microsoft.com/office/officeart/2005/8/layout/orgChart1"/>
    <dgm:cxn modelId="{7F021090-411A-438F-9F85-560D6D9F2620}" type="presParOf" srcId="{1EF2F0D0-0266-4A6D-A4B9-8B523539CB09}" destId="{D166DE79-E02D-464F-80DB-100C02A624BA}" srcOrd="1" destOrd="0" presId="urn:microsoft.com/office/officeart/2005/8/layout/orgChart1"/>
    <dgm:cxn modelId="{8DC65961-ADB6-4E6B-B577-F171BA6A33A1}" type="presParOf" srcId="{E93E03F0-640D-42B4-AA19-8C6AD2B952C4}" destId="{407CE6E6-379B-4ABA-A611-3090C9B92BDA}" srcOrd="1" destOrd="0" presId="urn:microsoft.com/office/officeart/2005/8/layout/orgChart1"/>
    <dgm:cxn modelId="{08017B5D-1E8F-4709-B900-7B15B57F0D7E}" type="presParOf" srcId="{E93E03F0-640D-42B4-AA19-8C6AD2B952C4}" destId="{D47C9C52-7B88-44AD-95E8-B81C925CD416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8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1_1" csCatId="accent1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rgbClr val="70AD47">
            <a:hueOff val="0"/>
            <a:satOff val="0"/>
            <a:lumOff val="0"/>
            <a:alphaOff val="0"/>
          </a:srgbClr>
        </a:solidFill>
        <a:ln w="12700" cap="flat" cmpd="sng" algn="ctr">
          <a:solidFill>
            <a:prstClr val="white">
              <a:hueOff val="0"/>
              <a:satOff val="0"/>
              <a:lumOff val="0"/>
              <a:alphaOff val="0"/>
            </a:prstClr>
          </a:solidFill>
          <a:prstDash val="solid"/>
          <a:miter lim="800000"/>
        </a:ln>
        <a:effectLst/>
      </dgm:spPr>
      <dgm:t>
        <a:bodyPr spcFirstLastPara="0" vert="horz" wrap="square" lIns="10160" tIns="10160" rIns="10160" bIns="10160" numCol="1" spcCol="1270" anchor="ctr" anchorCtr="0"/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Wingdings" panose="05000000000000000000" pitchFamily="2" charset="2"/>
            <a:buNone/>
          </a:pPr>
          <a:r>
            <a:rPr lang="en-GB" sz="1400" kern="1200" dirty="0"/>
            <a:t>Specific Scenarios for Incidents “En Route” (INC)</a:t>
          </a:r>
          <a:endParaRPr lang="en-US" sz="1400" b="1" i="0" kern="1200" dirty="0">
            <a:solidFill>
              <a:prstClr val="white"/>
            </a:solidFill>
            <a:latin typeface="Calibri" panose="020F0502020204030204"/>
            <a:ea typeface="+mn-ea"/>
            <a:cs typeface="+mn-cs"/>
          </a:endParaRPr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 sz="1200" b="1" i="0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 sz="1200" b="1" i="0"/>
        </a:p>
      </dgm:t>
    </dgm:pt>
    <dgm:pt modelId="{F6B36A65-D8F1-40D4-B61C-E325F8F74122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GB" sz="1200" dirty="0"/>
            <a:t>T-TRA-INC-M-001-Capturing movement information at Office of Incident Registration</a:t>
          </a:r>
          <a:endParaRPr lang="en-US" sz="1200" b="1" i="0" dirty="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 sz="1200" b="1" i="0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 sz="1200" b="1" i="0"/>
        </a:p>
      </dgm:t>
    </dgm:pt>
    <dgm:pt modelId="{DC5DA02B-48F6-43DC-95FF-E2A498413E64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GB" sz="1200" dirty="0"/>
            <a:t>T-TRA-INC-A-002-Transit Movement does not continue-Office of Incident Registration becomes Actual Office of Destination</a:t>
          </a:r>
          <a:endParaRPr lang="en-US" sz="1200" b="1" i="0" dirty="0"/>
        </a:p>
      </dgm:t>
    </dgm:pt>
    <dgm:pt modelId="{191DA4BC-F813-432C-AF59-A0971CE8081B}" type="parTrans" cxnId="{BEAB56C0-ED00-4C01-99F6-D75A2F4A02BF}">
      <dgm:prSet/>
      <dgm:spPr/>
      <dgm:t>
        <a:bodyPr/>
        <a:lstStyle/>
        <a:p>
          <a:endParaRPr lang="en-US" i="0"/>
        </a:p>
      </dgm:t>
    </dgm:pt>
    <dgm:pt modelId="{1566620C-5B1A-469D-AAF2-8B6C06B4F14C}" type="sibTrans" cxnId="{BEAB56C0-ED00-4C01-99F6-D75A2F4A02BF}">
      <dgm:prSet/>
      <dgm:spPr/>
      <dgm:t>
        <a:bodyPr/>
        <a:lstStyle/>
        <a:p>
          <a:endParaRPr lang="en-US" i="0"/>
        </a:p>
      </dgm:t>
    </dgm:pt>
    <dgm:pt modelId="{C427299F-BAB8-44A1-96B6-F959E7605F61}">
      <dgm:prSet custT="1"/>
      <dgm:spPr/>
      <dgm:t>
        <a:bodyPr/>
        <a:lstStyle/>
        <a:p>
          <a:pPr>
            <a:buFont typeface="+mj-lt"/>
            <a:buAutoNum type="arabicPeriod"/>
          </a:pPr>
          <a:r>
            <a:rPr lang="en-GB" sz="1200" dirty="0"/>
            <a:t>T-TRA-INC-A-003-Office of incident registration allows transit movement to continue its journey</a:t>
          </a:r>
          <a:endParaRPr lang="en-US" sz="1200" b="1" i="0" dirty="0"/>
        </a:p>
      </dgm:t>
    </dgm:pt>
    <dgm:pt modelId="{FADF2AD0-49BE-487E-993D-25EA205EE8C3}" type="parTrans" cxnId="{7FD3FD70-C2A5-4A62-9C95-C6F5836C7387}">
      <dgm:prSet/>
      <dgm:spPr/>
      <dgm:t>
        <a:bodyPr/>
        <a:lstStyle/>
        <a:p>
          <a:endParaRPr lang="en-US" i="0"/>
        </a:p>
      </dgm:t>
    </dgm:pt>
    <dgm:pt modelId="{6DEF5A5B-3F6D-4C05-900A-794F5B9AFEC4}" type="sibTrans" cxnId="{7FD3FD70-C2A5-4A62-9C95-C6F5836C7387}">
      <dgm:prSet/>
      <dgm:spPr/>
      <dgm:t>
        <a:bodyPr/>
        <a:lstStyle/>
        <a:p>
          <a:endParaRPr lang="en-US" i="0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106159" custScaleY="44265" custLinFactNeighborX="26858" custLinFactNeighborY="-265">
        <dgm:presLayoutVars>
          <dgm:chPref val="3"/>
        </dgm:presLayoutVars>
      </dgm:prSet>
      <dgm:spPr>
        <a:xfrm>
          <a:off x="5794727" y="1166"/>
          <a:ext cx="1648249" cy="824124"/>
        </a:xfrm>
        <a:prstGeom prst="rect">
          <a:avLst/>
        </a:prstGeo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3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3" custScaleX="35251" custScaleY="69687" custLinFactNeighborX="21316" custLinFactNeighborY="-8620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3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00D78693-65FF-48EF-958C-4A0866E81E82}" type="pres">
      <dgm:prSet presAssocID="{191DA4BC-F813-432C-AF59-A0971CE8081B}" presName="Name48" presStyleLbl="parChTrans1D2" presStyleIdx="1" presStyleCnt="3"/>
      <dgm:spPr/>
    </dgm:pt>
    <dgm:pt modelId="{FEDBAAD3-0495-406F-8B7F-A28A9EC2D245}" type="pres">
      <dgm:prSet presAssocID="{DC5DA02B-48F6-43DC-95FF-E2A498413E64}" presName="hierRoot2" presStyleCnt="0">
        <dgm:presLayoutVars>
          <dgm:hierBranch val="init"/>
        </dgm:presLayoutVars>
      </dgm:prSet>
      <dgm:spPr/>
    </dgm:pt>
    <dgm:pt modelId="{6FA6C31D-E063-4AE0-BD81-FFF29397C370}" type="pres">
      <dgm:prSet presAssocID="{DC5DA02B-48F6-43DC-95FF-E2A498413E64}" presName="rootComposite" presStyleCnt="0"/>
      <dgm:spPr/>
    </dgm:pt>
    <dgm:pt modelId="{3FF87A9F-400B-4FF1-82AB-74A335FA1725}" type="pres">
      <dgm:prSet presAssocID="{DC5DA02B-48F6-43DC-95FF-E2A498413E64}" presName="rootText" presStyleLbl="node2" presStyleIdx="1" presStyleCnt="3" custScaleX="55162" custScaleY="62483" custLinFactNeighborX="25784" custLinFactNeighborY="2814">
        <dgm:presLayoutVars>
          <dgm:chPref val="3"/>
        </dgm:presLayoutVars>
      </dgm:prSet>
      <dgm:spPr/>
    </dgm:pt>
    <dgm:pt modelId="{DEDB722B-2121-4857-8692-F9F46CDFCED6}" type="pres">
      <dgm:prSet presAssocID="{DC5DA02B-48F6-43DC-95FF-E2A498413E64}" presName="rootConnector" presStyleLbl="node2" presStyleIdx="1" presStyleCnt="3"/>
      <dgm:spPr/>
    </dgm:pt>
    <dgm:pt modelId="{ACCE8F09-F597-4698-B616-3D8143254AA1}" type="pres">
      <dgm:prSet presAssocID="{DC5DA02B-48F6-43DC-95FF-E2A498413E64}" presName="hierChild4" presStyleCnt="0"/>
      <dgm:spPr/>
    </dgm:pt>
    <dgm:pt modelId="{D6DC5F92-313C-4A3A-99D7-FA25DBE821A7}" type="pres">
      <dgm:prSet presAssocID="{DC5DA02B-48F6-43DC-95FF-E2A498413E64}" presName="hierChild5" presStyleCnt="0"/>
      <dgm:spPr/>
    </dgm:pt>
    <dgm:pt modelId="{6CF26F53-A541-42AE-AF7D-4E8D8A6E3410}" type="pres">
      <dgm:prSet presAssocID="{FADF2AD0-49BE-487E-993D-25EA205EE8C3}" presName="Name48" presStyleLbl="parChTrans1D2" presStyleIdx="2" presStyleCnt="3"/>
      <dgm:spPr/>
    </dgm:pt>
    <dgm:pt modelId="{B2C28EB2-E679-443A-85DB-819B5487B4EE}" type="pres">
      <dgm:prSet presAssocID="{C427299F-BAB8-44A1-96B6-F959E7605F61}" presName="hierRoot2" presStyleCnt="0">
        <dgm:presLayoutVars>
          <dgm:hierBranch val="init"/>
        </dgm:presLayoutVars>
      </dgm:prSet>
      <dgm:spPr/>
    </dgm:pt>
    <dgm:pt modelId="{D831AC2A-EF42-4357-9089-0B09CC9430FF}" type="pres">
      <dgm:prSet presAssocID="{C427299F-BAB8-44A1-96B6-F959E7605F61}" presName="rootComposite" presStyleCnt="0"/>
      <dgm:spPr/>
    </dgm:pt>
    <dgm:pt modelId="{8AEC1BB5-92C5-4C76-9C23-26987679CAEE}" type="pres">
      <dgm:prSet presAssocID="{C427299F-BAB8-44A1-96B6-F959E7605F61}" presName="rootText" presStyleLbl="node2" presStyleIdx="2" presStyleCnt="3" custScaleX="39165" custScaleY="70081" custLinFactNeighborX="22280" custLinFactNeighborY="-30326">
        <dgm:presLayoutVars>
          <dgm:chPref val="3"/>
        </dgm:presLayoutVars>
      </dgm:prSet>
      <dgm:spPr/>
    </dgm:pt>
    <dgm:pt modelId="{C8ACF636-1963-47E0-953A-1CA155501BD2}" type="pres">
      <dgm:prSet presAssocID="{C427299F-BAB8-44A1-96B6-F959E7605F61}" presName="rootConnector" presStyleLbl="node2" presStyleIdx="2" presStyleCnt="3"/>
      <dgm:spPr/>
    </dgm:pt>
    <dgm:pt modelId="{2B0AE15C-99AE-4057-B599-90D7BC247F13}" type="pres">
      <dgm:prSet presAssocID="{C427299F-BAB8-44A1-96B6-F959E7605F61}" presName="hierChild4" presStyleCnt="0"/>
      <dgm:spPr/>
    </dgm:pt>
    <dgm:pt modelId="{17F560B8-F5CE-4A03-B4CA-AD1CFD38E364}" type="pres">
      <dgm:prSet presAssocID="{C427299F-BAB8-44A1-96B6-F959E7605F61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B4C93504-3873-407A-8FCF-FFC05B3AA47F}" type="presOf" srcId="{DC5DA02B-48F6-43DC-95FF-E2A498413E64}" destId="{DEDB722B-2121-4857-8692-F9F46CDFCED6}" srcOrd="1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22E7D106-88ED-4857-8B49-4CFE918B06EB}" type="presOf" srcId="{FADF2AD0-49BE-487E-993D-25EA205EE8C3}" destId="{6CF26F53-A541-42AE-AF7D-4E8D8A6E3410}" srcOrd="0" destOrd="0" presId="urn:microsoft.com/office/officeart/2005/8/layout/orgChart1"/>
    <dgm:cxn modelId="{6B46710C-9DE8-454F-8FCD-7CDD91099061}" type="presOf" srcId="{191DA4BC-F813-432C-AF59-A0971CE8081B}" destId="{00D78693-65FF-48EF-958C-4A0866E81E82}" srcOrd="0" destOrd="0" presId="urn:microsoft.com/office/officeart/2005/8/layout/orgChart1"/>
    <dgm:cxn modelId="{B1D6503F-8657-47E8-9302-5FA99617B42B}" type="presOf" srcId="{C427299F-BAB8-44A1-96B6-F959E7605F61}" destId="{C8ACF636-1963-47E0-953A-1CA155501BD2}" srcOrd="1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7FD3FD70-C2A5-4A62-9C95-C6F5836C7387}" srcId="{A74FF41F-1F24-4F50-94A9-E09C08177381}" destId="{C427299F-BAB8-44A1-96B6-F959E7605F61}" srcOrd="2" destOrd="0" parTransId="{FADF2AD0-49BE-487E-993D-25EA205EE8C3}" sibTransId="{6DEF5A5B-3F6D-4C05-900A-794F5B9AFEC4}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BEAB56C0-ED00-4C01-99F6-D75A2F4A02BF}" srcId="{A74FF41F-1F24-4F50-94A9-E09C08177381}" destId="{DC5DA02B-48F6-43DC-95FF-E2A498413E64}" srcOrd="1" destOrd="0" parTransId="{191DA4BC-F813-432C-AF59-A0971CE8081B}" sibTransId="{1566620C-5B1A-469D-AAF2-8B6C06B4F14C}"/>
    <dgm:cxn modelId="{5934A5C7-EE7F-4A9C-B730-5F2677C717D8}" type="presOf" srcId="{C427299F-BAB8-44A1-96B6-F959E7605F61}" destId="{8AEC1BB5-92C5-4C76-9C23-26987679CAEE}" srcOrd="0" destOrd="0" presId="urn:microsoft.com/office/officeart/2005/8/layout/orgChart1"/>
    <dgm:cxn modelId="{FE973BD6-3525-4EB8-85AC-C1FCA649E330}" type="presOf" srcId="{DC5DA02B-48F6-43DC-95FF-E2A498413E64}" destId="{3FF87A9F-400B-4FF1-82AB-74A335FA1725}" srcOrd="0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B194527A-5C37-4DF7-B87F-634984B29D14}" type="presParOf" srcId="{96CCF797-0C36-4DA4-B7E1-74BEECB6A6A9}" destId="{00D78693-65FF-48EF-958C-4A0866E81E82}" srcOrd="2" destOrd="0" presId="urn:microsoft.com/office/officeart/2005/8/layout/orgChart1"/>
    <dgm:cxn modelId="{0E807D2C-E543-4D34-B8F9-A26040FC0F69}" type="presParOf" srcId="{96CCF797-0C36-4DA4-B7E1-74BEECB6A6A9}" destId="{FEDBAAD3-0495-406F-8B7F-A28A9EC2D245}" srcOrd="3" destOrd="0" presId="urn:microsoft.com/office/officeart/2005/8/layout/orgChart1"/>
    <dgm:cxn modelId="{CFA58E4C-AB96-4A6A-B820-0BB995DD05B2}" type="presParOf" srcId="{FEDBAAD3-0495-406F-8B7F-A28A9EC2D245}" destId="{6FA6C31D-E063-4AE0-BD81-FFF29397C370}" srcOrd="0" destOrd="0" presId="urn:microsoft.com/office/officeart/2005/8/layout/orgChart1"/>
    <dgm:cxn modelId="{509D094C-0332-477C-A90B-FAA47E1ADEF3}" type="presParOf" srcId="{6FA6C31D-E063-4AE0-BD81-FFF29397C370}" destId="{3FF87A9F-400B-4FF1-82AB-74A335FA1725}" srcOrd="0" destOrd="0" presId="urn:microsoft.com/office/officeart/2005/8/layout/orgChart1"/>
    <dgm:cxn modelId="{2EF9B115-8566-4DB2-BEE5-5410D3033EAB}" type="presParOf" srcId="{6FA6C31D-E063-4AE0-BD81-FFF29397C370}" destId="{DEDB722B-2121-4857-8692-F9F46CDFCED6}" srcOrd="1" destOrd="0" presId="urn:microsoft.com/office/officeart/2005/8/layout/orgChart1"/>
    <dgm:cxn modelId="{604619E3-7F75-476A-ABC2-C9CF5D71555C}" type="presParOf" srcId="{FEDBAAD3-0495-406F-8B7F-A28A9EC2D245}" destId="{ACCE8F09-F597-4698-B616-3D8143254AA1}" srcOrd="1" destOrd="0" presId="urn:microsoft.com/office/officeart/2005/8/layout/orgChart1"/>
    <dgm:cxn modelId="{9581D41C-7448-4253-9226-CD0F6745268B}" type="presParOf" srcId="{FEDBAAD3-0495-406F-8B7F-A28A9EC2D245}" destId="{D6DC5F92-313C-4A3A-99D7-FA25DBE821A7}" srcOrd="2" destOrd="0" presId="urn:microsoft.com/office/officeart/2005/8/layout/orgChart1"/>
    <dgm:cxn modelId="{3A603DBD-562A-4873-A565-A25CD6C4E7DF}" type="presParOf" srcId="{96CCF797-0C36-4DA4-B7E1-74BEECB6A6A9}" destId="{6CF26F53-A541-42AE-AF7D-4E8D8A6E3410}" srcOrd="4" destOrd="0" presId="urn:microsoft.com/office/officeart/2005/8/layout/orgChart1"/>
    <dgm:cxn modelId="{FC722374-8132-4889-83D8-1B1ADF4133EA}" type="presParOf" srcId="{96CCF797-0C36-4DA4-B7E1-74BEECB6A6A9}" destId="{B2C28EB2-E679-443A-85DB-819B5487B4EE}" srcOrd="5" destOrd="0" presId="urn:microsoft.com/office/officeart/2005/8/layout/orgChart1"/>
    <dgm:cxn modelId="{8BFCC69B-C0D9-4C04-BB7E-A90525699578}" type="presParOf" srcId="{B2C28EB2-E679-443A-85DB-819B5487B4EE}" destId="{D831AC2A-EF42-4357-9089-0B09CC9430FF}" srcOrd="0" destOrd="0" presId="urn:microsoft.com/office/officeart/2005/8/layout/orgChart1"/>
    <dgm:cxn modelId="{90B7CF83-CC44-48CE-B69F-67470ADCCA42}" type="presParOf" srcId="{D831AC2A-EF42-4357-9089-0B09CC9430FF}" destId="{8AEC1BB5-92C5-4C76-9C23-26987679CAEE}" srcOrd="0" destOrd="0" presId="urn:microsoft.com/office/officeart/2005/8/layout/orgChart1"/>
    <dgm:cxn modelId="{5FD953DD-B131-4160-A577-4F77AFB727DD}" type="presParOf" srcId="{D831AC2A-EF42-4357-9089-0B09CC9430FF}" destId="{C8ACF636-1963-47E0-953A-1CA155501BD2}" srcOrd="1" destOrd="0" presId="urn:microsoft.com/office/officeart/2005/8/layout/orgChart1"/>
    <dgm:cxn modelId="{36DDE795-608D-47D4-ACEB-73465AD43457}" type="presParOf" srcId="{B2C28EB2-E679-443A-85DB-819B5487B4EE}" destId="{2B0AE15C-99AE-4057-B599-90D7BC247F13}" srcOrd="1" destOrd="0" presId="urn:microsoft.com/office/officeart/2005/8/layout/orgChart1"/>
    <dgm:cxn modelId="{E3370C34-D0C5-41D4-AD25-62FC5FAD1EC0}" type="presParOf" srcId="{B2C28EB2-E679-443A-85DB-819B5487B4EE}" destId="{17F560B8-F5CE-4A03-B4CA-AD1CFD38E364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9.xml><?xml version="1.0" encoding="utf-8"?>
<dgm:dataModel xmlns:dgm="http://schemas.openxmlformats.org/drawingml/2006/diagram" xmlns:a="http://schemas.openxmlformats.org/drawingml/2006/main">
  <dgm:ptLst>
    <dgm:pt modelId="{16C4D868-E0DA-4FCB-A56B-324F16F2D64C}" type="doc">
      <dgm:prSet loTypeId="urn:microsoft.com/office/officeart/2005/8/layout/orgChart1" loCatId="hierarchy" qsTypeId="urn:microsoft.com/office/officeart/2005/8/quickstyle/simple1" qsCatId="simple" csTypeId="urn:microsoft.com/office/officeart/2005/8/colors/accent5_1" csCatId="accent5" phldr="1"/>
      <dgm:spPr/>
      <dgm:t>
        <a:bodyPr/>
        <a:lstStyle/>
        <a:p>
          <a:endParaRPr lang="en-US"/>
        </a:p>
      </dgm:t>
    </dgm:pt>
    <dgm:pt modelId="{A74FF41F-1F24-4F50-94A9-E09C08177381}">
      <dgm:prSet custT="1"/>
      <dgm:spPr>
        <a:solidFill>
          <a:schemeClr val="accent6"/>
        </a:solidFill>
        <a:ln>
          <a:noFill/>
        </a:ln>
      </dgm:spPr>
      <dgm:t>
        <a:bodyPr vert="horz"/>
        <a:lstStyle/>
        <a:p>
          <a:r>
            <a:rPr lang="en-GB" sz="1400" b="1" dirty="0"/>
            <a:t>Possible Exceptions in the Common Domain (Exceptions of message sequencing in the Common Domain) (EXC)</a:t>
          </a:r>
          <a:endParaRPr lang="en-US" sz="1400" b="1" dirty="0"/>
        </a:p>
      </dgm:t>
    </dgm:pt>
    <dgm:pt modelId="{0817DBA0-8B72-4F9A-9D86-1AC29AEE1619}" type="parTrans" cxnId="{425A496E-B3E6-475C-AE0C-933045616E7A}">
      <dgm:prSet/>
      <dgm:spPr/>
      <dgm:t>
        <a:bodyPr/>
        <a:lstStyle/>
        <a:p>
          <a:endParaRPr lang="en-US"/>
        </a:p>
      </dgm:t>
    </dgm:pt>
    <dgm:pt modelId="{A69EB518-EA7F-47F1-9EE3-E6EEAA45374F}" type="sibTrans" cxnId="{425A496E-B3E6-475C-AE0C-933045616E7A}">
      <dgm:prSet/>
      <dgm:spPr/>
      <dgm:t>
        <a:bodyPr/>
        <a:lstStyle/>
        <a:p>
          <a:endParaRPr lang="en-US"/>
        </a:p>
      </dgm:t>
    </dgm:pt>
    <dgm:pt modelId="{F6B36A65-D8F1-40D4-B61C-E325F8F74122}">
      <dgm:prSet custT="1"/>
      <dgm:spPr/>
      <dgm:t>
        <a:bodyPr/>
        <a:lstStyle/>
        <a:p>
          <a:r>
            <a:rPr lang="en-GB" sz="1400" dirty="0"/>
            <a:t>T-TRA-EXC-M-001-Query movement information</a:t>
          </a:r>
          <a:endParaRPr lang="en-US" sz="1400" dirty="0"/>
        </a:p>
      </dgm:t>
    </dgm:pt>
    <dgm:pt modelId="{BDF9EE98-BCF7-42EE-A365-B6E77FEE76D8}" type="parTrans" cxnId="{D3D9C791-3998-4EF3-BBB9-E651DFE83A55}">
      <dgm:prSet/>
      <dgm:spPr/>
      <dgm:t>
        <a:bodyPr/>
        <a:lstStyle/>
        <a:p>
          <a:endParaRPr lang="en-US"/>
        </a:p>
      </dgm:t>
    </dgm:pt>
    <dgm:pt modelId="{112A804F-12D8-4507-ADAB-1BAE147F0E6C}" type="sibTrans" cxnId="{D3D9C791-3998-4EF3-BBB9-E651DFE83A55}">
      <dgm:prSet/>
      <dgm:spPr/>
      <dgm:t>
        <a:bodyPr/>
        <a:lstStyle/>
        <a:p>
          <a:endParaRPr lang="en-US"/>
        </a:p>
      </dgm:t>
    </dgm:pt>
    <dgm:pt modelId="{DC5DA02B-48F6-43DC-95FF-E2A498413E64}">
      <dgm:prSet custT="1"/>
      <dgm:spPr/>
      <dgm:t>
        <a:bodyPr/>
        <a:lstStyle/>
        <a:p>
          <a:r>
            <a:rPr lang="en-GB" sz="1400" dirty="0"/>
            <a:t>T-TRA-EXC-A-002-AAR missing</a:t>
          </a:r>
          <a:endParaRPr lang="en-US" sz="1400" dirty="0"/>
        </a:p>
      </dgm:t>
    </dgm:pt>
    <dgm:pt modelId="{191DA4BC-F813-432C-AF59-A0971CE8081B}" type="parTrans" cxnId="{BEAB56C0-ED00-4C01-99F6-D75A2F4A02BF}">
      <dgm:prSet/>
      <dgm:spPr/>
      <dgm:t>
        <a:bodyPr/>
        <a:lstStyle/>
        <a:p>
          <a:endParaRPr lang="en-US"/>
        </a:p>
      </dgm:t>
    </dgm:pt>
    <dgm:pt modelId="{1566620C-5B1A-469D-AAF2-8B6C06B4F14C}" type="sibTrans" cxnId="{BEAB56C0-ED00-4C01-99F6-D75A2F4A02BF}">
      <dgm:prSet/>
      <dgm:spPr/>
      <dgm:t>
        <a:bodyPr/>
        <a:lstStyle/>
        <a:p>
          <a:endParaRPr lang="en-US"/>
        </a:p>
      </dgm:t>
    </dgm:pt>
    <dgm:pt modelId="{C427299F-BAB8-44A1-96B6-F959E7605F61}">
      <dgm:prSet custT="1"/>
      <dgm:spPr/>
      <dgm:t>
        <a:bodyPr/>
        <a:lstStyle/>
        <a:p>
          <a:r>
            <a:rPr lang="en-GB" sz="1400" dirty="0"/>
            <a:t>T-TRA-EXC-A-003-ATR missing</a:t>
          </a:r>
          <a:endParaRPr lang="en-US" sz="1400" dirty="0"/>
        </a:p>
      </dgm:t>
    </dgm:pt>
    <dgm:pt modelId="{FADF2AD0-49BE-487E-993D-25EA205EE8C3}" type="parTrans" cxnId="{7FD3FD70-C2A5-4A62-9C95-C6F5836C7387}">
      <dgm:prSet/>
      <dgm:spPr/>
      <dgm:t>
        <a:bodyPr/>
        <a:lstStyle/>
        <a:p>
          <a:endParaRPr lang="en-US"/>
        </a:p>
      </dgm:t>
    </dgm:pt>
    <dgm:pt modelId="{6DEF5A5B-3F6D-4C05-900A-794F5B9AFEC4}" type="sibTrans" cxnId="{7FD3FD70-C2A5-4A62-9C95-C6F5836C7387}">
      <dgm:prSet/>
      <dgm:spPr/>
      <dgm:t>
        <a:bodyPr/>
        <a:lstStyle/>
        <a:p>
          <a:endParaRPr lang="en-US"/>
        </a:p>
      </dgm:t>
    </dgm:pt>
    <dgm:pt modelId="{3881473B-81D2-4817-93F4-FE9E6A2F9547}">
      <dgm:prSet custT="1"/>
      <dgm:spPr/>
      <dgm:t>
        <a:bodyPr/>
        <a:lstStyle/>
        <a:p>
          <a:r>
            <a:rPr lang="en-GB" sz="1400" dirty="0"/>
            <a:t>T-TRA-EXC-A-004-NCF not received</a:t>
          </a:r>
          <a:endParaRPr lang="en-US" sz="1400" dirty="0"/>
        </a:p>
      </dgm:t>
    </dgm:pt>
    <dgm:pt modelId="{E3EC9B5A-0D8C-4916-838E-6DEF77F9E8CB}" type="parTrans" cxnId="{30D4504E-13D7-4574-9DF3-878B1D79A21B}">
      <dgm:prSet/>
      <dgm:spPr/>
      <dgm:t>
        <a:bodyPr/>
        <a:lstStyle/>
        <a:p>
          <a:endParaRPr lang="en-GB"/>
        </a:p>
      </dgm:t>
    </dgm:pt>
    <dgm:pt modelId="{26DB8F9B-DFB3-461A-B4F6-CCD1A3B99818}" type="sibTrans" cxnId="{30D4504E-13D7-4574-9DF3-878B1D79A21B}">
      <dgm:prSet/>
      <dgm:spPr/>
      <dgm:t>
        <a:bodyPr/>
        <a:lstStyle/>
        <a:p>
          <a:endParaRPr lang="en-GB"/>
        </a:p>
      </dgm:t>
    </dgm:pt>
    <dgm:pt modelId="{B5F08F44-8351-402B-BB72-F267B1C552E9}">
      <dgm:prSet custT="1"/>
      <dgm:spPr/>
      <dgm:t>
        <a:bodyPr/>
        <a:lstStyle/>
        <a:p>
          <a:r>
            <a:rPr lang="en-GB" sz="1400" dirty="0"/>
            <a:t>T-TRA-EXC-A-005-AXR missing</a:t>
          </a:r>
          <a:endParaRPr lang="en-US" sz="1400" dirty="0"/>
        </a:p>
      </dgm:t>
    </dgm:pt>
    <dgm:pt modelId="{47B2AE3F-D51B-4B90-AFA6-55EFA0B5EDF3}" type="parTrans" cxnId="{5FE05C86-BA5C-4072-A676-9550458F0D7D}">
      <dgm:prSet/>
      <dgm:spPr/>
      <dgm:t>
        <a:bodyPr/>
        <a:lstStyle/>
        <a:p>
          <a:endParaRPr lang="en-GB"/>
        </a:p>
      </dgm:t>
    </dgm:pt>
    <dgm:pt modelId="{6DE4E8EB-4209-4FC5-86DE-44A1CDF07C9C}" type="sibTrans" cxnId="{5FE05C86-BA5C-4072-A676-9550458F0D7D}">
      <dgm:prSet/>
      <dgm:spPr/>
      <dgm:t>
        <a:bodyPr/>
        <a:lstStyle/>
        <a:p>
          <a:endParaRPr lang="en-GB"/>
        </a:p>
      </dgm:t>
    </dgm:pt>
    <dgm:pt modelId="{D23F11DA-ECFA-4D49-9319-AA55CDAF5E2D}">
      <dgm:prSet custT="1"/>
      <dgm:spPr/>
      <dgm:t>
        <a:bodyPr/>
        <a:lstStyle/>
        <a:p>
          <a:r>
            <a:rPr lang="en-GB" sz="1400" dirty="0"/>
            <a:t>T-TRA-EXC-A-006-Notification leaving security area not received</a:t>
          </a:r>
          <a:endParaRPr lang="en-US" sz="1400" dirty="0"/>
        </a:p>
      </dgm:t>
    </dgm:pt>
    <dgm:pt modelId="{FA16190A-16D8-4E53-B36E-764A11FCCF0D}" type="parTrans" cxnId="{C54AE21D-2D66-4A0D-8F52-9578BE718E2C}">
      <dgm:prSet/>
      <dgm:spPr/>
      <dgm:t>
        <a:bodyPr/>
        <a:lstStyle/>
        <a:p>
          <a:endParaRPr lang="en-GB"/>
        </a:p>
      </dgm:t>
    </dgm:pt>
    <dgm:pt modelId="{07495FB2-AEBF-4534-BFFB-D993884859BA}" type="sibTrans" cxnId="{C54AE21D-2D66-4A0D-8F52-9578BE718E2C}">
      <dgm:prSet/>
      <dgm:spPr/>
      <dgm:t>
        <a:bodyPr/>
        <a:lstStyle/>
        <a:p>
          <a:endParaRPr lang="en-GB"/>
        </a:p>
      </dgm:t>
    </dgm:pt>
    <dgm:pt modelId="{43859517-9B28-4C1F-ADCD-D6795E6BE216}">
      <dgm:prSet custT="1"/>
      <dgm:spPr/>
      <dgm:t>
        <a:bodyPr/>
        <a:lstStyle/>
        <a:p>
          <a:r>
            <a:rPr lang="en-GB" sz="1400" dirty="0"/>
            <a:t>T-TRA-EXC-A-007-Status request/response</a:t>
          </a:r>
          <a:endParaRPr lang="en-US" sz="1400" dirty="0"/>
        </a:p>
      </dgm:t>
    </dgm:pt>
    <dgm:pt modelId="{F6B96268-E1AF-4D66-BFC0-20271317981B}" type="parTrans" cxnId="{8FAA26EC-84A5-4380-9925-30F49D725ED1}">
      <dgm:prSet/>
      <dgm:spPr/>
      <dgm:t>
        <a:bodyPr/>
        <a:lstStyle/>
        <a:p>
          <a:endParaRPr lang="en-GB"/>
        </a:p>
      </dgm:t>
    </dgm:pt>
    <dgm:pt modelId="{1DA74B7E-6071-44AD-A8F1-186FC1E635AB}" type="sibTrans" cxnId="{8FAA26EC-84A5-4380-9925-30F49D725ED1}">
      <dgm:prSet/>
      <dgm:spPr/>
      <dgm:t>
        <a:bodyPr/>
        <a:lstStyle/>
        <a:p>
          <a:endParaRPr lang="en-GB"/>
        </a:p>
      </dgm:t>
    </dgm:pt>
    <dgm:pt modelId="{9D02D14E-30AD-4614-BF0D-BC21D7108A9E}">
      <dgm:prSet phldrT="[Text]" custT="1"/>
      <dgm:spPr/>
      <dgm:t>
        <a:bodyPr/>
        <a:lstStyle/>
        <a:p>
          <a:r>
            <a:rPr lang="en-US" sz="14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T-TRA-EXC-A-008-Deviation from the Binding Itinerary at Actual Office of Transit - Movement is allowed Diversion after registering the Incident</a:t>
          </a:r>
        </a:p>
      </dgm:t>
    </dgm:pt>
    <dgm:pt modelId="{1EC3C47C-E38D-44DC-A029-9F1E6B86F085}" type="parTrans" cxnId="{90D87C28-4B75-412B-AEDE-45FD3B7A665C}">
      <dgm:prSet/>
      <dgm:spPr/>
      <dgm:t>
        <a:bodyPr/>
        <a:lstStyle/>
        <a:p>
          <a:endParaRPr lang="en-US"/>
        </a:p>
      </dgm:t>
    </dgm:pt>
    <dgm:pt modelId="{FCE7D617-9275-4DEC-BA3D-812A3F672BA8}" type="sibTrans" cxnId="{90D87C28-4B75-412B-AEDE-45FD3B7A665C}">
      <dgm:prSet/>
      <dgm:spPr/>
      <dgm:t>
        <a:bodyPr/>
        <a:lstStyle/>
        <a:p>
          <a:endParaRPr lang="en-US"/>
        </a:p>
      </dgm:t>
    </dgm:pt>
    <dgm:pt modelId="{EC9D75CF-9F07-44D3-86FD-FF79B33ECBF0}" type="pres">
      <dgm:prSet presAssocID="{16C4D868-E0DA-4FCB-A56B-324F16F2D64C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FCAB41F-2E24-4952-85AB-4BE18A880D7C}" type="pres">
      <dgm:prSet presAssocID="{A74FF41F-1F24-4F50-94A9-E09C08177381}" presName="hierRoot1" presStyleCnt="0">
        <dgm:presLayoutVars>
          <dgm:hierBranch val="hang"/>
        </dgm:presLayoutVars>
      </dgm:prSet>
      <dgm:spPr/>
    </dgm:pt>
    <dgm:pt modelId="{BE10C77A-4625-48B3-B431-8E432356C21D}" type="pres">
      <dgm:prSet presAssocID="{A74FF41F-1F24-4F50-94A9-E09C08177381}" presName="rootComposite1" presStyleCnt="0"/>
      <dgm:spPr/>
    </dgm:pt>
    <dgm:pt modelId="{D736B70F-E606-40BF-9CD4-C05274AF23CC}" type="pres">
      <dgm:prSet presAssocID="{A74FF41F-1F24-4F50-94A9-E09C08177381}" presName="rootText1" presStyleLbl="node0" presStyleIdx="0" presStyleCnt="1" custScaleX="198534">
        <dgm:presLayoutVars>
          <dgm:chPref val="3"/>
        </dgm:presLayoutVars>
      </dgm:prSet>
      <dgm:spPr>
        <a:xfrm>
          <a:off x="5794727" y="1166"/>
          <a:ext cx="1648249" cy="824124"/>
        </a:xfrm>
      </dgm:spPr>
    </dgm:pt>
    <dgm:pt modelId="{1478B405-3CB3-478E-87A8-3C09C2DC04BA}" type="pres">
      <dgm:prSet presAssocID="{A74FF41F-1F24-4F50-94A9-E09C08177381}" presName="rootConnector1" presStyleLbl="node1" presStyleIdx="0" presStyleCnt="0"/>
      <dgm:spPr/>
    </dgm:pt>
    <dgm:pt modelId="{96CCF797-0C36-4DA4-B7E1-74BEECB6A6A9}" type="pres">
      <dgm:prSet presAssocID="{A74FF41F-1F24-4F50-94A9-E09C08177381}" presName="hierChild2" presStyleCnt="0"/>
      <dgm:spPr/>
    </dgm:pt>
    <dgm:pt modelId="{EDDDED3E-5DF5-46EE-860A-AA338D865294}" type="pres">
      <dgm:prSet presAssocID="{BDF9EE98-BCF7-42EE-A365-B6E77FEE76D8}" presName="Name48" presStyleLbl="parChTrans1D2" presStyleIdx="0" presStyleCnt="8"/>
      <dgm:spPr/>
    </dgm:pt>
    <dgm:pt modelId="{829A40D8-3669-428C-8D33-75CED728D902}" type="pres">
      <dgm:prSet presAssocID="{F6B36A65-D8F1-40D4-B61C-E325F8F74122}" presName="hierRoot2" presStyleCnt="0">
        <dgm:presLayoutVars>
          <dgm:hierBranch val="init"/>
        </dgm:presLayoutVars>
      </dgm:prSet>
      <dgm:spPr/>
    </dgm:pt>
    <dgm:pt modelId="{1A18D270-E8CC-4512-A205-F2DCB6F4ED85}" type="pres">
      <dgm:prSet presAssocID="{F6B36A65-D8F1-40D4-B61C-E325F8F74122}" presName="rootComposite" presStyleCnt="0"/>
      <dgm:spPr/>
    </dgm:pt>
    <dgm:pt modelId="{BC1E3504-E4E2-48C5-BAB0-684EFDD5908A}" type="pres">
      <dgm:prSet presAssocID="{F6B36A65-D8F1-40D4-B61C-E325F8F74122}" presName="rootText" presStyleLbl="node2" presStyleIdx="0" presStyleCnt="8" custScaleX="112357" custLinFactNeighborX="5327" custLinFactNeighborY="19413">
        <dgm:presLayoutVars>
          <dgm:chPref val="3"/>
        </dgm:presLayoutVars>
      </dgm:prSet>
      <dgm:spPr/>
    </dgm:pt>
    <dgm:pt modelId="{2513146E-FF11-4161-9EBE-6B3D69F39113}" type="pres">
      <dgm:prSet presAssocID="{F6B36A65-D8F1-40D4-B61C-E325F8F74122}" presName="rootConnector" presStyleLbl="node2" presStyleIdx="0" presStyleCnt="8"/>
      <dgm:spPr/>
    </dgm:pt>
    <dgm:pt modelId="{A84D2198-977C-4022-BE57-4890F72762D9}" type="pres">
      <dgm:prSet presAssocID="{F6B36A65-D8F1-40D4-B61C-E325F8F74122}" presName="hierChild4" presStyleCnt="0"/>
      <dgm:spPr/>
    </dgm:pt>
    <dgm:pt modelId="{583597AB-EB57-419D-B2AF-90C79832CE49}" type="pres">
      <dgm:prSet presAssocID="{F6B36A65-D8F1-40D4-B61C-E325F8F74122}" presName="hierChild5" presStyleCnt="0"/>
      <dgm:spPr/>
    </dgm:pt>
    <dgm:pt modelId="{00D78693-65FF-48EF-958C-4A0866E81E82}" type="pres">
      <dgm:prSet presAssocID="{191DA4BC-F813-432C-AF59-A0971CE8081B}" presName="Name48" presStyleLbl="parChTrans1D2" presStyleIdx="1" presStyleCnt="8"/>
      <dgm:spPr/>
    </dgm:pt>
    <dgm:pt modelId="{FEDBAAD3-0495-406F-8B7F-A28A9EC2D245}" type="pres">
      <dgm:prSet presAssocID="{DC5DA02B-48F6-43DC-95FF-E2A498413E64}" presName="hierRoot2" presStyleCnt="0">
        <dgm:presLayoutVars>
          <dgm:hierBranch val="init"/>
        </dgm:presLayoutVars>
      </dgm:prSet>
      <dgm:spPr/>
    </dgm:pt>
    <dgm:pt modelId="{6FA6C31D-E063-4AE0-BD81-FFF29397C370}" type="pres">
      <dgm:prSet presAssocID="{DC5DA02B-48F6-43DC-95FF-E2A498413E64}" presName="rootComposite" presStyleCnt="0"/>
      <dgm:spPr/>
    </dgm:pt>
    <dgm:pt modelId="{3FF87A9F-400B-4FF1-82AB-74A335FA1725}" type="pres">
      <dgm:prSet presAssocID="{DC5DA02B-48F6-43DC-95FF-E2A498413E64}" presName="rootText" presStyleLbl="node2" presStyleIdx="1" presStyleCnt="8" custScaleX="117623" custLinFactNeighborX="35349" custLinFactNeighborY="8654">
        <dgm:presLayoutVars>
          <dgm:chPref val="3"/>
        </dgm:presLayoutVars>
      </dgm:prSet>
      <dgm:spPr/>
    </dgm:pt>
    <dgm:pt modelId="{DEDB722B-2121-4857-8692-F9F46CDFCED6}" type="pres">
      <dgm:prSet presAssocID="{DC5DA02B-48F6-43DC-95FF-E2A498413E64}" presName="rootConnector" presStyleLbl="node2" presStyleIdx="1" presStyleCnt="8"/>
      <dgm:spPr/>
    </dgm:pt>
    <dgm:pt modelId="{ACCE8F09-F597-4698-B616-3D8143254AA1}" type="pres">
      <dgm:prSet presAssocID="{DC5DA02B-48F6-43DC-95FF-E2A498413E64}" presName="hierChild4" presStyleCnt="0"/>
      <dgm:spPr/>
    </dgm:pt>
    <dgm:pt modelId="{D6DC5F92-313C-4A3A-99D7-FA25DBE821A7}" type="pres">
      <dgm:prSet presAssocID="{DC5DA02B-48F6-43DC-95FF-E2A498413E64}" presName="hierChild5" presStyleCnt="0"/>
      <dgm:spPr/>
    </dgm:pt>
    <dgm:pt modelId="{6CF26F53-A541-42AE-AF7D-4E8D8A6E3410}" type="pres">
      <dgm:prSet presAssocID="{FADF2AD0-49BE-487E-993D-25EA205EE8C3}" presName="Name48" presStyleLbl="parChTrans1D2" presStyleIdx="2" presStyleCnt="8"/>
      <dgm:spPr/>
    </dgm:pt>
    <dgm:pt modelId="{B2C28EB2-E679-443A-85DB-819B5487B4EE}" type="pres">
      <dgm:prSet presAssocID="{C427299F-BAB8-44A1-96B6-F959E7605F61}" presName="hierRoot2" presStyleCnt="0">
        <dgm:presLayoutVars>
          <dgm:hierBranch val="init"/>
        </dgm:presLayoutVars>
      </dgm:prSet>
      <dgm:spPr/>
    </dgm:pt>
    <dgm:pt modelId="{D831AC2A-EF42-4357-9089-0B09CC9430FF}" type="pres">
      <dgm:prSet presAssocID="{C427299F-BAB8-44A1-96B6-F959E7605F61}" presName="rootComposite" presStyleCnt="0"/>
      <dgm:spPr/>
    </dgm:pt>
    <dgm:pt modelId="{8AEC1BB5-92C5-4C76-9C23-26987679CAEE}" type="pres">
      <dgm:prSet presAssocID="{C427299F-BAB8-44A1-96B6-F959E7605F61}" presName="rootText" presStyleLbl="node2" presStyleIdx="2" presStyleCnt="8" custLinFactX="100000" custLinFactNeighborX="136990" custLinFactNeighborY="-1359">
        <dgm:presLayoutVars>
          <dgm:chPref val="3"/>
        </dgm:presLayoutVars>
      </dgm:prSet>
      <dgm:spPr/>
    </dgm:pt>
    <dgm:pt modelId="{C8ACF636-1963-47E0-953A-1CA155501BD2}" type="pres">
      <dgm:prSet presAssocID="{C427299F-BAB8-44A1-96B6-F959E7605F61}" presName="rootConnector" presStyleLbl="node2" presStyleIdx="2" presStyleCnt="8"/>
      <dgm:spPr/>
    </dgm:pt>
    <dgm:pt modelId="{2B0AE15C-99AE-4057-B599-90D7BC247F13}" type="pres">
      <dgm:prSet presAssocID="{C427299F-BAB8-44A1-96B6-F959E7605F61}" presName="hierChild4" presStyleCnt="0"/>
      <dgm:spPr/>
    </dgm:pt>
    <dgm:pt modelId="{17F560B8-F5CE-4A03-B4CA-AD1CFD38E364}" type="pres">
      <dgm:prSet presAssocID="{C427299F-BAB8-44A1-96B6-F959E7605F61}" presName="hierChild5" presStyleCnt="0"/>
      <dgm:spPr/>
    </dgm:pt>
    <dgm:pt modelId="{EB53DC6A-E26F-4928-B192-933926769CF4}" type="pres">
      <dgm:prSet presAssocID="{E3EC9B5A-0D8C-4916-838E-6DEF77F9E8CB}" presName="Name48" presStyleLbl="parChTrans1D2" presStyleIdx="3" presStyleCnt="8"/>
      <dgm:spPr/>
    </dgm:pt>
    <dgm:pt modelId="{79640124-4378-4F10-9563-E929FB1916A8}" type="pres">
      <dgm:prSet presAssocID="{3881473B-81D2-4817-93F4-FE9E6A2F9547}" presName="hierRoot2" presStyleCnt="0">
        <dgm:presLayoutVars>
          <dgm:hierBranch val="init"/>
        </dgm:presLayoutVars>
      </dgm:prSet>
      <dgm:spPr/>
    </dgm:pt>
    <dgm:pt modelId="{980DEEA0-EFF3-4108-971F-01A74A14BB5C}" type="pres">
      <dgm:prSet presAssocID="{3881473B-81D2-4817-93F4-FE9E6A2F9547}" presName="rootComposite" presStyleCnt="0"/>
      <dgm:spPr/>
    </dgm:pt>
    <dgm:pt modelId="{CEF2F43A-2461-4BA6-8C5D-4F17F73884AD}" type="pres">
      <dgm:prSet presAssocID="{3881473B-81D2-4817-93F4-FE9E6A2F9547}" presName="rootText" presStyleLbl="node2" presStyleIdx="3" presStyleCnt="8" custScaleX="114474" custScaleY="87707" custLinFactY="100000" custLinFactNeighborX="30952" custLinFactNeighborY="167389">
        <dgm:presLayoutVars>
          <dgm:chPref val="3"/>
        </dgm:presLayoutVars>
      </dgm:prSet>
      <dgm:spPr/>
    </dgm:pt>
    <dgm:pt modelId="{C92F5506-E092-416A-9558-B812F74BCB2C}" type="pres">
      <dgm:prSet presAssocID="{3881473B-81D2-4817-93F4-FE9E6A2F9547}" presName="rootConnector" presStyleLbl="node2" presStyleIdx="3" presStyleCnt="8"/>
      <dgm:spPr/>
    </dgm:pt>
    <dgm:pt modelId="{78DB9370-35C3-4D6E-91D4-53C28EC16F06}" type="pres">
      <dgm:prSet presAssocID="{3881473B-81D2-4817-93F4-FE9E6A2F9547}" presName="hierChild4" presStyleCnt="0"/>
      <dgm:spPr/>
    </dgm:pt>
    <dgm:pt modelId="{934D1D4D-B34B-44A8-83F2-AFE3510D2742}" type="pres">
      <dgm:prSet presAssocID="{3881473B-81D2-4817-93F4-FE9E6A2F9547}" presName="hierChild5" presStyleCnt="0"/>
      <dgm:spPr/>
    </dgm:pt>
    <dgm:pt modelId="{13E89AC0-28A0-4F96-8902-D334AF8AC1D4}" type="pres">
      <dgm:prSet presAssocID="{47B2AE3F-D51B-4B90-AFA6-55EFA0B5EDF3}" presName="Name48" presStyleLbl="parChTrans1D2" presStyleIdx="4" presStyleCnt="8"/>
      <dgm:spPr/>
    </dgm:pt>
    <dgm:pt modelId="{C08C5325-2847-4486-88B5-E8DE8C821A63}" type="pres">
      <dgm:prSet presAssocID="{B5F08F44-8351-402B-BB72-F267B1C552E9}" presName="hierRoot2" presStyleCnt="0">
        <dgm:presLayoutVars>
          <dgm:hierBranch val="init"/>
        </dgm:presLayoutVars>
      </dgm:prSet>
      <dgm:spPr/>
    </dgm:pt>
    <dgm:pt modelId="{CDDECAEB-134F-43FD-97CD-231E5D0EB310}" type="pres">
      <dgm:prSet presAssocID="{B5F08F44-8351-402B-BB72-F267B1C552E9}" presName="rootComposite" presStyleCnt="0"/>
      <dgm:spPr/>
    </dgm:pt>
    <dgm:pt modelId="{790F69D4-2E31-4B1B-968B-50B805249240}" type="pres">
      <dgm:prSet presAssocID="{B5F08F44-8351-402B-BB72-F267B1C552E9}" presName="rootText" presStyleLbl="node2" presStyleIdx="4" presStyleCnt="8" custLinFactX="100000" custLinFactNeighborX="130538" custLinFactNeighborY="-19088">
        <dgm:presLayoutVars>
          <dgm:chPref val="3"/>
        </dgm:presLayoutVars>
      </dgm:prSet>
      <dgm:spPr/>
    </dgm:pt>
    <dgm:pt modelId="{01D9FE08-511B-48F0-A8C7-88B86D1616B3}" type="pres">
      <dgm:prSet presAssocID="{B5F08F44-8351-402B-BB72-F267B1C552E9}" presName="rootConnector" presStyleLbl="node2" presStyleIdx="4" presStyleCnt="8"/>
      <dgm:spPr/>
    </dgm:pt>
    <dgm:pt modelId="{1472C94F-C143-430D-92EA-B80C09EA6CBE}" type="pres">
      <dgm:prSet presAssocID="{B5F08F44-8351-402B-BB72-F267B1C552E9}" presName="hierChild4" presStyleCnt="0"/>
      <dgm:spPr/>
    </dgm:pt>
    <dgm:pt modelId="{4BAF8232-59D7-4DFE-8420-4390B7E9A7F1}" type="pres">
      <dgm:prSet presAssocID="{B5F08F44-8351-402B-BB72-F267B1C552E9}" presName="hierChild5" presStyleCnt="0"/>
      <dgm:spPr/>
    </dgm:pt>
    <dgm:pt modelId="{5BDA6391-C62F-4D22-AD16-58BCB96B0185}" type="pres">
      <dgm:prSet presAssocID="{FA16190A-16D8-4E53-B36E-764A11FCCF0D}" presName="Name48" presStyleLbl="parChTrans1D2" presStyleIdx="5" presStyleCnt="8"/>
      <dgm:spPr/>
    </dgm:pt>
    <dgm:pt modelId="{0D576F7E-E05C-43A9-9112-962402867EA1}" type="pres">
      <dgm:prSet presAssocID="{D23F11DA-ECFA-4D49-9319-AA55CDAF5E2D}" presName="hierRoot2" presStyleCnt="0">
        <dgm:presLayoutVars>
          <dgm:hierBranch val="init"/>
        </dgm:presLayoutVars>
      </dgm:prSet>
      <dgm:spPr/>
    </dgm:pt>
    <dgm:pt modelId="{99E71784-CFD7-4F56-8508-C68A30FF1E76}" type="pres">
      <dgm:prSet presAssocID="{D23F11DA-ECFA-4D49-9319-AA55CDAF5E2D}" presName="rootComposite" presStyleCnt="0"/>
      <dgm:spPr/>
    </dgm:pt>
    <dgm:pt modelId="{06C96540-3841-456F-918F-CD6AB783A163}" type="pres">
      <dgm:prSet presAssocID="{D23F11DA-ECFA-4D49-9319-AA55CDAF5E2D}" presName="rootText" presStyleLbl="node2" presStyleIdx="5" presStyleCnt="8" custScaleX="134818" custScaleY="98233" custLinFactX="-100000" custLinFactNeighborX="-101691" custLinFactNeighborY="-8639">
        <dgm:presLayoutVars>
          <dgm:chPref val="3"/>
        </dgm:presLayoutVars>
      </dgm:prSet>
      <dgm:spPr/>
    </dgm:pt>
    <dgm:pt modelId="{2A423E3A-EB6B-41FB-AEC2-34F595E45420}" type="pres">
      <dgm:prSet presAssocID="{D23F11DA-ECFA-4D49-9319-AA55CDAF5E2D}" presName="rootConnector" presStyleLbl="node2" presStyleIdx="5" presStyleCnt="8"/>
      <dgm:spPr/>
    </dgm:pt>
    <dgm:pt modelId="{80E43C09-ED43-44A2-ADEF-6E0991F29763}" type="pres">
      <dgm:prSet presAssocID="{D23F11DA-ECFA-4D49-9319-AA55CDAF5E2D}" presName="hierChild4" presStyleCnt="0"/>
      <dgm:spPr/>
    </dgm:pt>
    <dgm:pt modelId="{924C8D42-B74C-4EE0-A8E5-EEB2303B2CC7}" type="pres">
      <dgm:prSet presAssocID="{D23F11DA-ECFA-4D49-9319-AA55CDAF5E2D}" presName="hierChild5" presStyleCnt="0"/>
      <dgm:spPr/>
    </dgm:pt>
    <dgm:pt modelId="{B384D5B0-1BC0-406E-8965-AB9ABD6A5905}" type="pres">
      <dgm:prSet presAssocID="{1EC3C47C-E38D-44DC-A029-9F1E6B86F085}" presName="Name48" presStyleLbl="parChTrans1D2" presStyleIdx="6" presStyleCnt="8"/>
      <dgm:spPr/>
    </dgm:pt>
    <dgm:pt modelId="{82A47E0D-7977-494E-814B-CB77659A0AF3}" type="pres">
      <dgm:prSet presAssocID="{9D02D14E-30AD-4614-BF0D-BC21D7108A9E}" presName="hierRoot2" presStyleCnt="0">
        <dgm:presLayoutVars>
          <dgm:hierBranch val="init"/>
        </dgm:presLayoutVars>
      </dgm:prSet>
      <dgm:spPr/>
    </dgm:pt>
    <dgm:pt modelId="{D7206051-DF46-4936-8226-46625A1300C7}" type="pres">
      <dgm:prSet presAssocID="{9D02D14E-30AD-4614-BF0D-BC21D7108A9E}" presName="rootComposite" presStyleCnt="0"/>
      <dgm:spPr/>
    </dgm:pt>
    <dgm:pt modelId="{725BE87B-19E8-421D-8859-93680112220A}" type="pres">
      <dgm:prSet presAssocID="{9D02D14E-30AD-4614-BF0D-BC21D7108A9E}" presName="rootText" presStyleLbl="node2" presStyleIdx="6" presStyleCnt="8" custScaleX="180770" custScaleY="145934" custLinFactNeighborX="-38072" custLinFactNeighborY="-22135">
        <dgm:presLayoutVars>
          <dgm:chPref val="3"/>
        </dgm:presLayoutVars>
      </dgm:prSet>
      <dgm:spPr/>
    </dgm:pt>
    <dgm:pt modelId="{886A94FF-DB7D-4AC0-8283-B92BBCFBFB5F}" type="pres">
      <dgm:prSet presAssocID="{9D02D14E-30AD-4614-BF0D-BC21D7108A9E}" presName="rootConnector" presStyleLbl="node2" presStyleIdx="6" presStyleCnt="8"/>
      <dgm:spPr/>
    </dgm:pt>
    <dgm:pt modelId="{0BB60A0D-2FBD-4DEC-A4AD-164D528FCE78}" type="pres">
      <dgm:prSet presAssocID="{9D02D14E-30AD-4614-BF0D-BC21D7108A9E}" presName="hierChild4" presStyleCnt="0"/>
      <dgm:spPr/>
    </dgm:pt>
    <dgm:pt modelId="{2BB8C1B2-3004-443F-BBC4-8A90A5EEDE90}" type="pres">
      <dgm:prSet presAssocID="{9D02D14E-30AD-4614-BF0D-BC21D7108A9E}" presName="hierChild5" presStyleCnt="0"/>
      <dgm:spPr/>
    </dgm:pt>
    <dgm:pt modelId="{1140D605-E7D5-41D1-8D57-A8E198138F85}" type="pres">
      <dgm:prSet presAssocID="{F6B96268-E1AF-4D66-BFC0-20271317981B}" presName="Name48" presStyleLbl="parChTrans1D2" presStyleIdx="7" presStyleCnt="8"/>
      <dgm:spPr/>
    </dgm:pt>
    <dgm:pt modelId="{25E43C21-5A4D-4E77-A7C4-188B92FFFF63}" type="pres">
      <dgm:prSet presAssocID="{43859517-9B28-4C1F-ADCD-D6795E6BE216}" presName="hierRoot2" presStyleCnt="0">
        <dgm:presLayoutVars>
          <dgm:hierBranch val="init"/>
        </dgm:presLayoutVars>
      </dgm:prSet>
      <dgm:spPr/>
    </dgm:pt>
    <dgm:pt modelId="{FE534C54-B510-4D4F-A1E0-BE60CD9D5AF0}" type="pres">
      <dgm:prSet presAssocID="{43859517-9B28-4C1F-ADCD-D6795E6BE216}" presName="rootComposite" presStyleCnt="0"/>
      <dgm:spPr/>
    </dgm:pt>
    <dgm:pt modelId="{5C77920A-A210-4DD7-8198-01F6CEE42C5A}" type="pres">
      <dgm:prSet presAssocID="{43859517-9B28-4C1F-ADCD-D6795E6BE216}" presName="rootText" presStyleLbl="node2" presStyleIdx="7" presStyleCnt="8" custLinFactX="-75225" custLinFactY="-100000" custLinFactNeighborX="-100000" custLinFactNeighborY="-186555">
        <dgm:presLayoutVars>
          <dgm:chPref val="3"/>
        </dgm:presLayoutVars>
      </dgm:prSet>
      <dgm:spPr/>
    </dgm:pt>
    <dgm:pt modelId="{1981B194-EDBB-4466-BE30-8D271D864ABA}" type="pres">
      <dgm:prSet presAssocID="{43859517-9B28-4C1F-ADCD-D6795E6BE216}" presName="rootConnector" presStyleLbl="node2" presStyleIdx="7" presStyleCnt="8"/>
      <dgm:spPr/>
    </dgm:pt>
    <dgm:pt modelId="{8700DD07-F50F-4AC5-9E7A-6EF499E212E7}" type="pres">
      <dgm:prSet presAssocID="{43859517-9B28-4C1F-ADCD-D6795E6BE216}" presName="hierChild4" presStyleCnt="0"/>
      <dgm:spPr/>
    </dgm:pt>
    <dgm:pt modelId="{421CFEB0-1183-45FF-95A5-FB784404589C}" type="pres">
      <dgm:prSet presAssocID="{43859517-9B28-4C1F-ADCD-D6795E6BE216}" presName="hierChild5" presStyleCnt="0"/>
      <dgm:spPr/>
    </dgm:pt>
    <dgm:pt modelId="{B8E0A2E6-8B8F-45D7-9DE8-7640858E20F0}" type="pres">
      <dgm:prSet presAssocID="{A74FF41F-1F24-4F50-94A9-E09C08177381}" presName="hierChild3" presStyleCnt="0"/>
      <dgm:spPr/>
    </dgm:pt>
  </dgm:ptLst>
  <dgm:cxnLst>
    <dgm:cxn modelId="{B4C93504-3873-407A-8FCF-FFC05B3AA47F}" type="presOf" srcId="{DC5DA02B-48F6-43DC-95FF-E2A498413E64}" destId="{DEDB722B-2121-4857-8692-F9F46CDFCED6}" srcOrd="1" destOrd="0" presId="urn:microsoft.com/office/officeart/2005/8/layout/orgChart1"/>
    <dgm:cxn modelId="{E83BA306-37A4-478A-A965-05C5FFCDCD34}" type="presOf" srcId="{16C4D868-E0DA-4FCB-A56B-324F16F2D64C}" destId="{EC9D75CF-9F07-44D3-86FD-FF79B33ECBF0}" srcOrd="0" destOrd="0" presId="urn:microsoft.com/office/officeart/2005/8/layout/orgChart1"/>
    <dgm:cxn modelId="{22E7D106-88ED-4857-8B49-4CFE918B06EB}" type="presOf" srcId="{FADF2AD0-49BE-487E-993D-25EA205EE8C3}" destId="{6CF26F53-A541-42AE-AF7D-4E8D8A6E3410}" srcOrd="0" destOrd="0" presId="urn:microsoft.com/office/officeart/2005/8/layout/orgChart1"/>
    <dgm:cxn modelId="{6B46710C-9DE8-454F-8FCD-7CDD91099061}" type="presOf" srcId="{191DA4BC-F813-432C-AF59-A0971CE8081B}" destId="{00D78693-65FF-48EF-958C-4A0866E81E82}" srcOrd="0" destOrd="0" presId="urn:microsoft.com/office/officeart/2005/8/layout/orgChart1"/>
    <dgm:cxn modelId="{7ADBC519-229B-492D-8ADE-6AD8F6FE2557}" type="presOf" srcId="{47B2AE3F-D51B-4B90-AFA6-55EFA0B5EDF3}" destId="{13E89AC0-28A0-4F96-8902-D334AF8AC1D4}" srcOrd="0" destOrd="0" presId="urn:microsoft.com/office/officeart/2005/8/layout/orgChart1"/>
    <dgm:cxn modelId="{96751C1C-551D-4DAE-89A6-3AFE6C83EB79}" type="presOf" srcId="{9D02D14E-30AD-4614-BF0D-BC21D7108A9E}" destId="{886A94FF-DB7D-4AC0-8283-B92BBCFBFB5F}" srcOrd="1" destOrd="0" presId="urn:microsoft.com/office/officeart/2005/8/layout/orgChart1"/>
    <dgm:cxn modelId="{C54AE21D-2D66-4A0D-8F52-9578BE718E2C}" srcId="{A74FF41F-1F24-4F50-94A9-E09C08177381}" destId="{D23F11DA-ECFA-4D49-9319-AA55CDAF5E2D}" srcOrd="5" destOrd="0" parTransId="{FA16190A-16D8-4E53-B36E-764A11FCCF0D}" sibTransId="{07495FB2-AEBF-4534-BFFB-D993884859BA}"/>
    <dgm:cxn modelId="{CE601F21-C32B-40AB-8E60-4C01EE8135B3}" type="presOf" srcId="{3881473B-81D2-4817-93F4-FE9E6A2F9547}" destId="{C92F5506-E092-416A-9558-B812F74BCB2C}" srcOrd="1" destOrd="0" presId="urn:microsoft.com/office/officeart/2005/8/layout/orgChart1"/>
    <dgm:cxn modelId="{43CBC324-73F8-4B07-BEC7-87271A56B0E4}" type="presOf" srcId="{F6B96268-E1AF-4D66-BFC0-20271317981B}" destId="{1140D605-E7D5-41D1-8D57-A8E198138F85}" srcOrd="0" destOrd="0" presId="urn:microsoft.com/office/officeart/2005/8/layout/orgChart1"/>
    <dgm:cxn modelId="{90D87C28-4B75-412B-AEDE-45FD3B7A665C}" srcId="{A74FF41F-1F24-4F50-94A9-E09C08177381}" destId="{9D02D14E-30AD-4614-BF0D-BC21D7108A9E}" srcOrd="6" destOrd="0" parTransId="{1EC3C47C-E38D-44DC-A029-9F1E6B86F085}" sibTransId="{FCE7D617-9275-4DEC-BA3D-812A3F672BA8}"/>
    <dgm:cxn modelId="{0434EB29-705F-4072-A0B3-7679A0377691}" type="presOf" srcId="{B5F08F44-8351-402B-BB72-F267B1C552E9}" destId="{790F69D4-2E31-4B1B-968B-50B805249240}" srcOrd="0" destOrd="0" presId="urn:microsoft.com/office/officeart/2005/8/layout/orgChart1"/>
    <dgm:cxn modelId="{E042FD33-5794-4DA9-BA20-2D9B83C2E5BB}" type="presOf" srcId="{D23F11DA-ECFA-4D49-9319-AA55CDAF5E2D}" destId="{2A423E3A-EB6B-41FB-AEC2-34F595E45420}" srcOrd="1" destOrd="0" presId="urn:microsoft.com/office/officeart/2005/8/layout/orgChart1"/>
    <dgm:cxn modelId="{B1D6503F-8657-47E8-9302-5FA99617B42B}" type="presOf" srcId="{C427299F-BAB8-44A1-96B6-F959E7605F61}" destId="{C8ACF636-1963-47E0-953A-1CA155501BD2}" srcOrd="1" destOrd="0" presId="urn:microsoft.com/office/officeart/2005/8/layout/orgChart1"/>
    <dgm:cxn modelId="{AFAF7A63-DD28-4383-9C2C-8629C966784E}" type="presOf" srcId="{F6B36A65-D8F1-40D4-B61C-E325F8F74122}" destId="{BC1E3504-E4E2-48C5-BAB0-684EFDD5908A}" srcOrd="0" destOrd="0" presId="urn:microsoft.com/office/officeart/2005/8/layout/orgChart1"/>
    <dgm:cxn modelId="{A5A0AA65-ADFC-4356-8694-3C66E5C6EE57}" type="presOf" srcId="{3881473B-81D2-4817-93F4-FE9E6A2F9547}" destId="{CEF2F43A-2461-4BA6-8C5D-4F17F73884AD}" srcOrd="0" destOrd="0" presId="urn:microsoft.com/office/officeart/2005/8/layout/orgChart1"/>
    <dgm:cxn modelId="{065FC268-4118-4274-B308-F02B55052F00}" type="presOf" srcId="{B5F08F44-8351-402B-BB72-F267B1C552E9}" destId="{01D9FE08-511B-48F0-A8C7-88B86D1616B3}" srcOrd="1" destOrd="0" presId="urn:microsoft.com/office/officeart/2005/8/layout/orgChart1"/>
    <dgm:cxn modelId="{253C2F6C-8DC8-40E1-90EC-C8D06617E839}" type="presOf" srcId="{F6B36A65-D8F1-40D4-B61C-E325F8F74122}" destId="{2513146E-FF11-4161-9EBE-6B3D69F39113}" srcOrd="1" destOrd="0" presId="urn:microsoft.com/office/officeart/2005/8/layout/orgChart1"/>
    <dgm:cxn modelId="{425A496E-B3E6-475C-AE0C-933045616E7A}" srcId="{16C4D868-E0DA-4FCB-A56B-324F16F2D64C}" destId="{A74FF41F-1F24-4F50-94A9-E09C08177381}" srcOrd="0" destOrd="0" parTransId="{0817DBA0-8B72-4F9A-9D86-1AC29AEE1619}" sibTransId="{A69EB518-EA7F-47F1-9EE3-E6EEAA45374F}"/>
    <dgm:cxn modelId="{30D4504E-13D7-4574-9DF3-878B1D79A21B}" srcId="{A74FF41F-1F24-4F50-94A9-E09C08177381}" destId="{3881473B-81D2-4817-93F4-FE9E6A2F9547}" srcOrd="3" destOrd="0" parTransId="{E3EC9B5A-0D8C-4916-838E-6DEF77F9E8CB}" sibTransId="{26DB8F9B-DFB3-461A-B4F6-CCD1A3B99818}"/>
    <dgm:cxn modelId="{01972B6F-BE66-4F96-AC23-E462530CF7B0}" type="presOf" srcId="{D23F11DA-ECFA-4D49-9319-AA55CDAF5E2D}" destId="{06C96540-3841-456F-918F-CD6AB783A163}" srcOrd="0" destOrd="0" presId="urn:microsoft.com/office/officeart/2005/8/layout/orgChart1"/>
    <dgm:cxn modelId="{7FD3FD70-C2A5-4A62-9C95-C6F5836C7387}" srcId="{A74FF41F-1F24-4F50-94A9-E09C08177381}" destId="{C427299F-BAB8-44A1-96B6-F959E7605F61}" srcOrd="2" destOrd="0" parTransId="{FADF2AD0-49BE-487E-993D-25EA205EE8C3}" sibTransId="{6DEF5A5B-3F6D-4C05-900A-794F5B9AFEC4}"/>
    <dgm:cxn modelId="{5FE05C86-BA5C-4072-A676-9550458F0D7D}" srcId="{A74FF41F-1F24-4F50-94A9-E09C08177381}" destId="{B5F08F44-8351-402B-BB72-F267B1C552E9}" srcOrd="4" destOrd="0" parTransId="{47B2AE3F-D51B-4B90-AFA6-55EFA0B5EDF3}" sibTransId="{6DE4E8EB-4209-4FC5-86DE-44A1CDF07C9C}"/>
    <dgm:cxn modelId="{009E6587-46FC-45E0-AF17-3410BA0E4066}" type="presOf" srcId="{9D02D14E-30AD-4614-BF0D-BC21D7108A9E}" destId="{725BE87B-19E8-421D-8859-93680112220A}" srcOrd="0" destOrd="0" presId="urn:microsoft.com/office/officeart/2005/8/layout/orgChart1"/>
    <dgm:cxn modelId="{D3D9C791-3998-4EF3-BBB9-E651DFE83A55}" srcId="{A74FF41F-1F24-4F50-94A9-E09C08177381}" destId="{F6B36A65-D8F1-40D4-B61C-E325F8F74122}" srcOrd="0" destOrd="0" parTransId="{BDF9EE98-BCF7-42EE-A365-B6E77FEE76D8}" sibTransId="{112A804F-12D8-4507-ADAB-1BAE147F0E6C}"/>
    <dgm:cxn modelId="{EC24E198-54F6-44EF-8ECA-FB8485BE8A00}" type="presOf" srcId="{A74FF41F-1F24-4F50-94A9-E09C08177381}" destId="{1478B405-3CB3-478E-87A8-3C09C2DC04BA}" srcOrd="1" destOrd="0" presId="urn:microsoft.com/office/officeart/2005/8/layout/orgChart1"/>
    <dgm:cxn modelId="{EF6A929C-73D1-43CE-BEC3-95960DE645E9}" type="presOf" srcId="{1EC3C47C-E38D-44DC-A029-9F1E6B86F085}" destId="{B384D5B0-1BC0-406E-8965-AB9ABD6A5905}" srcOrd="0" destOrd="0" presId="urn:microsoft.com/office/officeart/2005/8/layout/orgChart1"/>
    <dgm:cxn modelId="{FEA6DCB8-5CA1-4DAC-9C7D-034475E845E5}" type="presOf" srcId="{A74FF41F-1F24-4F50-94A9-E09C08177381}" destId="{D736B70F-E606-40BF-9CD4-C05274AF23CC}" srcOrd="0" destOrd="0" presId="urn:microsoft.com/office/officeart/2005/8/layout/orgChart1"/>
    <dgm:cxn modelId="{DCD9CEBB-4892-4583-AD41-E67D2A82F96C}" type="presOf" srcId="{43859517-9B28-4C1F-ADCD-D6795E6BE216}" destId="{5C77920A-A210-4DD7-8198-01F6CEE42C5A}" srcOrd="0" destOrd="0" presId="urn:microsoft.com/office/officeart/2005/8/layout/orgChart1"/>
    <dgm:cxn modelId="{BEAB56C0-ED00-4C01-99F6-D75A2F4A02BF}" srcId="{A74FF41F-1F24-4F50-94A9-E09C08177381}" destId="{DC5DA02B-48F6-43DC-95FF-E2A498413E64}" srcOrd="1" destOrd="0" parTransId="{191DA4BC-F813-432C-AF59-A0971CE8081B}" sibTransId="{1566620C-5B1A-469D-AAF2-8B6C06B4F14C}"/>
    <dgm:cxn modelId="{5934A5C7-EE7F-4A9C-B730-5F2677C717D8}" type="presOf" srcId="{C427299F-BAB8-44A1-96B6-F959E7605F61}" destId="{8AEC1BB5-92C5-4C76-9C23-26987679CAEE}" srcOrd="0" destOrd="0" presId="urn:microsoft.com/office/officeart/2005/8/layout/orgChart1"/>
    <dgm:cxn modelId="{B835BBD3-4EB1-4405-B1C4-C9F33514C7EC}" type="presOf" srcId="{E3EC9B5A-0D8C-4916-838E-6DEF77F9E8CB}" destId="{EB53DC6A-E26F-4928-B192-933926769CF4}" srcOrd="0" destOrd="0" presId="urn:microsoft.com/office/officeart/2005/8/layout/orgChart1"/>
    <dgm:cxn modelId="{FE973BD6-3525-4EB8-85AC-C1FCA649E330}" type="presOf" srcId="{DC5DA02B-48F6-43DC-95FF-E2A498413E64}" destId="{3FF87A9F-400B-4FF1-82AB-74A335FA1725}" srcOrd="0" destOrd="0" presId="urn:microsoft.com/office/officeart/2005/8/layout/orgChart1"/>
    <dgm:cxn modelId="{8FAA26EC-84A5-4380-9925-30F49D725ED1}" srcId="{A74FF41F-1F24-4F50-94A9-E09C08177381}" destId="{43859517-9B28-4C1F-ADCD-D6795E6BE216}" srcOrd="7" destOrd="0" parTransId="{F6B96268-E1AF-4D66-BFC0-20271317981B}" sibTransId="{1DA74B7E-6071-44AD-A8F1-186FC1E635AB}"/>
    <dgm:cxn modelId="{9E7A87FB-4AAE-4547-9C95-F2B1DEAF91D5}" type="presOf" srcId="{43859517-9B28-4C1F-ADCD-D6795E6BE216}" destId="{1981B194-EDBB-4466-BE30-8D271D864ABA}" srcOrd="1" destOrd="0" presId="urn:microsoft.com/office/officeart/2005/8/layout/orgChart1"/>
    <dgm:cxn modelId="{D86220FD-22C7-4387-A4C4-1C64CCE53696}" type="presOf" srcId="{BDF9EE98-BCF7-42EE-A365-B6E77FEE76D8}" destId="{EDDDED3E-5DF5-46EE-860A-AA338D865294}" srcOrd="0" destOrd="0" presId="urn:microsoft.com/office/officeart/2005/8/layout/orgChart1"/>
    <dgm:cxn modelId="{EFDBECFE-E639-484F-9D15-5F1F7BEC8E91}" type="presOf" srcId="{FA16190A-16D8-4E53-B36E-764A11FCCF0D}" destId="{5BDA6391-C62F-4D22-AD16-58BCB96B0185}" srcOrd="0" destOrd="0" presId="urn:microsoft.com/office/officeart/2005/8/layout/orgChart1"/>
    <dgm:cxn modelId="{EF2389A6-CF4F-40B8-BD04-F1F84952C44E}" type="presParOf" srcId="{EC9D75CF-9F07-44D3-86FD-FF79B33ECBF0}" destId="{6FCAB41F-2E24-4952-85AB-4BE18A880D7C}" srcOrd="0" destOrd="0" presId="urn:microsoft.com/office/officeart/2005/8/layout/orgChart1"/>
    <dgm:cxn modelId="{9B7C11DE-7270-4244-B494-CD87B350E091}" type="presParOf" srcId="{6FCAB41F-2E24-4952-85AB-4BE18A880D7C}" destId="{BE10C77A-4625-48B3-B431-8E432356C21D}" srcOrd="0" destOrd="0" presId="urn:microsoft.com/office/officeart/2005/8/layout/orgChart1"/>
    <dgm:cxn modelId="{B47614AA-E742-40E5-A69C-0D7965CECEA1}" type="presParOf" srcId="{BE10C77A-4625-48B3-B431-8E432356C21D}" destId="{D736B70F-E606-40BF-9CD4-C05274AF23CC}" srcOrd="0" destOrd="0" presId="urn:microsoft.com/office/officeart/2005/8/layout/orgChart1"/>
    <dgm:cxn modelId="{0815AC7D-A743-46AB-B7E7-6F611EB942FE}" type="presParOf" srcId="{BE10C77A-4625-48B3-B431-8E432356C21D}" destId="{1478B405-3CB3-478E-87A8-3C09C2DC04BA}" srcOrd="1" destOrd="0" presId="urn:microsoft.com/office/officeart/2005/8/layout/orgChart1"/>
    <dgm:cxn modelId="{019D8C3D-7E5B-4859-A3D7-4FB99DA88BFB}" type="presParOf" srcId="{6FCAB41F-2E24-4952-85AB-4BE18A880D7C}" destId="{96CCF797-0C36-4DA4-B7E1-74BEECB6A6A9}" srcOrd="1" destOrd="0" presId="urn:microsoft.com/office/officeart/2005/8/layout/orgChart1"/>
    <dgm:cxn modelId="{67A9082B-2541-4070-83FA-CE7BD1DD1FEC}" type="presParOf" srcId="{96CCF797-0C36-4DA4-B7E1-74BEECB6A6A9}" destId="{EDDDED3E-5DF5-46EE-860A-AA338D865294}" srcOrd="0" destOrd="0" presId="urn:microsoft.com/office/officeart/2005/8/layout/orgChart1"/>
    <dgm:cxn modelId="{1C8417FD-445E-4CA1-A996-32609AAD2D0F}" type="presParOf" srcId="{96CCF797-0C36-4DA4-B7E1-74BEECB6A6A9}" destId="{829A40D8-3669-428C-8D33-75CED728D902}" srcOrd="1" destOrd="0" presId="urn:microsoft.com/office/officeart/2005/8/layout/orgChart1"/>
    <dgm:cxn modelId="{CB41EC3B-62E0-4109-B95E-4DDC60B6A720}" type="presParOf" srcId="{829A40D8-3669-428C-8D33-75CED728D902}" destId="{1A18D270-E8CC-4512-A205-F2DCB6F4ED85}" srcOrd="0" destOrd="0" presId="urn:microsoft.com/office/officeart/2005/8/layout/orgChart1"/>
    <dgm:cxn modelId="{74E64FEB-56B5-4DBF-B9A4-BEF38BE3D45F}" type="presParOf" srcId="{1A18D270-E8CC-4512-A205-F2DCB6F4ED85}" destId="{BC1E3504-E4E2-48C5-BAB0-684EFDD5908A}" srcOrd="0" destOrd="0" presId="urn:microsoft.com/office/officeart/2005/8/layout/orgChart1"/>
    <dgm:cxn modelId="{A1C18393-2C7F-4E92-A2A5-38132A7BD1D1}" type="presParOf" srcId="{1A18D270-E8CC-4512-A205-F2DCB6F4ED85}" destId="{2513146E-FF11-4161-9EBE-6B3D69F39113}" srcOrd="1" destOrd="0" presId="urn:microsoft.com/office/officeart/2005/8/layout/orgChart1"/>
    <dgm:cxn modelId="{2A1295E1-4035-4182-812B-38B4F526B0A7}" type="presParOf" srcId="{829A40D8-3669-428C-8D33-75CED728D902}" destId="{A84D2198-977C-4022-BE57-4890F72762D9}" srcOrd="1" destOrd="0" presId="urn:microsoft.com/office/officeart/2005/8/layout/orgChart1"/>
    <dgm:cxn modelId="{DF7F673E-9D9E-4890-8FC3-3B0863E1CD69}" type="presParOf" srcId="{829A40D8-3669-428C-8D33-75CED728D902}" destId="{583597AB-EB57-419D-B2AF-90C79832CE49}" srcOrd="2" destOrd="0" presId="urn:microsoft.com/office/officeart/2005/8/layout/orgChart1"/>
    <dgm:cxn modelId="{B194527A-5C37-4DF7-B87F-634984B29D14}" type="presParOf" srcId="{96CCF797-0C36-4DA4-B7E1-74BEECB6A6A9}" destId="{00D78693-65FF-48EF-958C-4A0866E81E82}" srcOrd="2" destOrd="0" presId="urn:microsoft.com/office/officeart/2005/8/layout/orgChart1"/>
    <dgm:cxn modelId="{0E807D2C-E543-4D34-B8F9-A26040FC0F69}" type="presParOf" srcId="{96CCF797-0C36-4DA4-B7E1-74BEECB6A6A9}" destId="{FEDBAAD3-0495-406F-8B7F-A28A9EC2D245}" srcOrd="3" destOrd="0" presId="urn:microsoft.com/office/officeart/2005/8/layout/orgChart1"/>
    <dgm:cxn modelId="{CFA58E4C-AB96-4A6A-B820-0BB995DD05B2}" type="presParOf" srcId="{FEDBAAD3-0495-406F-8B7F-A28A9EC2D245}" destId="{6FA6C31D-E063-4AE0-BD81-FFF29397C370}" srcOrd="0" destOrd="0" presId="urn:microsoft.com/office/officeart/2005/8/layout/orgChart1"/>
    <dgm:cxn modelId="{509D094C-0332-477C-A90B-FAA47E1ADEF3}" type="presParOf" srcId="{6FA6C31D-E063-4AE0-BD81-FFF29397C370}" destId="{3FF87A9F-400B-4FF1-82AB-74A335FA1725}" srcOrd="0" destOrd="0" presId="urn:microsoft.com/office/officeart/2005/8/layout/orgChart1"/>
    <dgm:cxn modelId="{2EF9B115-8566-4DB2-BEE5-5410D3033EAB}" type="presParOf" srcId="{6FA6C31D-E063-4AE0-BD81-FFF29397C370}" destId="{DEDB722B-2121-4857-8692-F9F46CDFCED6}" srcOrd="1" destOrd="0" presId="urn:microsoft.com/office/officeart/2005/8/layout/orgChart1"/>
    <dgm:cxn modelId="{604619E3-7F75-476A-ABC2-C9CF5D71555C}" type="presParOf" srcId="{FEDBAAD3-0495-406F-8B7F-A28A9EC2D245}" destId="{ACCE8F09-F597-4698-B616-3D8143254AA1}" srcOrd="1" destOrd="0" presId="urn:microsoft.com/office/officeart/2005/8/layout/orgChart1"/>
    <dgm:cxn modelId="{9581D41C-7448-4253-9226-CD0F6745268B}" type="presParOf" srcId="{FEDBAAD3-0495-406F-8B7F-A28A9EC2D245}" destId="{D6DC5F92-313C-4A3A-99D7-FA25DBE821A7}" srcOrd="2" destOrd="0" presId="urn:microsoft.com/office/officeart/2005/8/layout/orgChart1"/>
    <dgm:cxn modelId="{3A603DBD-562A-4873-A565-A25CD6C4E7DF}" type="presParOf" srcId="{96CCF797-0C36-4DA4-B7E1-74BEECB6A6A9}" destId="{6CF26F53-A541-42AE-AF7D-4E8D8A6E3410}" srcOrd="4" destOrd="0" presId="urn:microsoft.com/office/officeart/2005/8/layout/orgChart1"/>
    <dgm:cxn modelId="{FC722374-8132-4889-83D8-1B1ADF4133EA}" type="presParOf" srcId="{96CCF797-0C36-4DA4-B7E1-74BEECB6A6A9}" destId="{B2C28EB2-E679-443A-85DB-819B5487B4EE}" srcOrd="5" destOrd="0" presId="urn:microsoft.com/office/officeart/2005/8/layout/orgChart1"/>
    <dgm:cxn modelId="{8BFCC69B-C0D9-4C04-BB7E-A90525699578}" type="presParOf" srcId="{B2C28EB2-E679-443A-85DB-819B5487B4EE}" destId="{D831AC2A-EF42-4357-9089-0B09CC9430FF}" srcOrd="0" destOrd="0" presId="urn:microsoft.com/office/officeart/2005/8/layout/orgChart1"/>
    <dgm:cxn modelId="{90B7CF83-CC44-48CE-B69F-67470ADCCA42}" type="presParOf" srcId="{D831AC2A-EF42-4357-9089-0B09CC9430FF}" destId="{8AEC1BB5-92C5-4C76-9C23-26987679CAEE}" srcOrd="0" destOrd="0" presId="urn:microsoft.com/office/officeart/2005/8/layout/orgChart1"/>
    <dgm:cxn modelId="{5FD953DD-B131-4160-A577-4F77AFB727DD}" type="presParOf" srcId="{D831AC2A-EF42-4357-9089-0B09CC9430FF}" destId="{C8ACF636-1963-47E0-953A-1CA155501BD2}" srcOrd="1" destOrd="0" presId="urn:microsoft.com/office/officeart/2005/8/layout/orgChart1"/>
    <dgm:cxn modelId="{36DDE795-608D-47D4-ACEB-73465AD43457}" type="presParOf" srcId="{B2C28EB2-E679-443A-85DB-819B5487B4EE}" destId="{2B0AE15C-99AE-4057-B599-90D7BC247F13}" srcOrd="1" destOrd="0" presId="urn:microsoft.com/office/officeart/2005/8/layout/orgChart1"/>
    <dgm:cxn modelId="{E3370C34-D0C5-41D4-AD25-62FC5FAD1EC0}" type="presParOf" srcId="{B2C28EB2-E679-443A-85DB-819B5487B4EE}" destId="{17F560B8-F5CE-4A03-B4CA-AD1CFD38E364}" srcOrd="2" destOrd="0" presId="urn:microsoft.com/office/officeart/2005/8/layout/orgChart1"/>
    <dgm:cxn modelId="{DAF3CD92-D055-4DAD-B234-1EF9114872EF}" type="presParOf" srcId="{96CCF797-0C36-4DA4-B7E1-74BEECB6A6A9}" destId="{EB53DC6A-E26F-4928-B192-933926769CF4}" srcOrd="6" destOrd="0" presId="urn:microsoft.com/office/officeart/2005/8/layout/orgChart1"/>
    <dgm:cxn modelId="{3DE829EE-75F8-447C-85B3-19DD2F49005D}" type="presParOf" srcId="{96CCF797-0C36-4DA4-B7E1-74BEECB6A6A9}" destId="{79640124-4378-4F10-9563-E929FB1916A8}" srcOrd="7" destOrd="0" presId="urn:microsoft.com/office/officeart/2005/8/layout/orgChart1"/>
    <dgm:cxn modelId="{0D19A663-F36F-4FD1-BE91-380BDF515022}" type="presParOf" srcId="{79640124-4378-4F10-9563-E929FB1916A8}" destId="{980DEEA0-EFF3-4108-971F-01A74A14BB5C}" srcOrd="0" destOrd="0" presId="urn:microsoft.com/office/officeart/2005/8/layout/orgChart1"/>
    <dgm:cxn modelId="{F1AB792C-8946-4CC3-9736-BB1F48E483AC}" type="presParOf" srcId="{980DEEA0-EFF3-4108-971F-01A74A14BB5C}" destId="{CEF2F43A-2461-4BA6-8C5D-4F17F73884AD}" srcOrd="0" destOrd="0" presId="urn:microsoft.com/office/officeart/2005/8/layout/orgChart1"/>
    <dgm:cxn modelId="{2C494A0B-33FB-43F3-8F44-4360D4F9D4B4}" type="presParOf" srcId="{980DEEA0-EFF3-4108-971F-01A74A14BB5C}" destId="{C92F5506-E092-416A-9558-B812F74BCB2C}" srcOrd="1" destOrd="0" presId="urn:microsoft.com/office/officeart/2005/8/layout/orgChart1"/>
    <dgm:cxn modelId="{D5D1D675-B5C2-4FDF-A49D-5BA05FA49556}" type="presParOf" srcId="{79640124-4378-4F10-9563-E929FB1916A8}" destId="{78DB9370-35C3-4D6E-91D4-53C28EC16F06}" srcOrd="1" destOrd="0" presId="urn:microsoft.com/office/officeart/2005/8/layout/orgChart1"/>
    <dgm:cxn modelId="{11013B50-7E64-4610-B205-21BCDFBAE113}" type="presParOf" srcId="{79640124-4378-4F10-9563-E929FB1916A8}" destId="{934D1D4D-B34B-44A8-83F2-AFE3510D2742}" srcOrd="2" destOrd="0" presId="urn:microsoft.com/office/officeart/2005/8/layout/orgChart1"/>
    <dgm:cxn modelId="{9CBF1A26-8EB1-4554-93DD-3B0B83130117}" type="presParOf" srcId="{96CCF797-0C36-4DA4-B7E1-74BEECB6A6A9}" destId="{13E89AC0-28A0-4F96-8902-D334AF8AC1D4}" srcOrd="8" destOrd="0" presId="urn:microsoft.com/office/officeart/2005/8/layout/orgChart1"/>
    <dgm:cxn modelId="{F76F8F52-ACDA-4FAF-A1D8-DF0BD50F2E13}" type="presParOf" srcId="{96CCF797-0C36-4DA4-B7E1-74BEECB6A6A9}" destId="{C08C5325-2847-4486-88B5-E8DE8C821A63}" srcOrd="9" destOrd="0" presId="urn:microsoft.com/office/officeart/2005/8/layout/orgChart1"/>
    <dgm:cxn modelId="{A75B1A90-4366-428B-975D-16EE6628DDAD}" type="presParOf" srcId="{C08C5325-2847-4486-88B5-E8DE8C821A63}" destId="{CDDECAEB-134F-43FD-97CD-231E5D0EB310}" srcOrd="0" destOrd="0" presId="urn:microsoft.com/office/officeart/2005/8/layout/orgChart1"/>
    <dgm:cxn modelId="{79FC764F-62A3-4A90-8995-07AEDFF81DBF}" type="presParOf" srcId="{CDDECAEB-134F-43FD-97CD-231E5D0EB310}" destId="{790F69D4-2E31-4B1B-968B-50B805249240}" srcOrd="0" destOrd="0" presId="urn:microsoft.com/office/officeart/2005/8/layout/orgChart1"/>
    <dgm:cxn modelId="{10AC70CD-5539-4AF4-8738-1D6F14A2E306}" type="presParOf" srcId="{CDDECAEB-134F-43FD-97CD-231E5D0EB310}" destId="{01D9FE08-511B-48F0-A8C7-88B86D1616B3}" srcOrd="1" destOrd="0" presId="urn:microsoft.com/office/officeart/2005/8/layout/orgChart1"/>
    <dgm:cxn modelId="{FA32138A-36F9-4345-BCCC-40DFAB859D72}" type="presParOf" srcId="{C08C5325-2847-4486-88B5-E8DE8C821A63}" destId="{1472C94F-C143-430D-92EA-B80C09EA6CBE}" srcOrd="1" destOrd="0" presId="urn:microsoft.com/office/officeart/2005/8/layout/orgChart1"/>
    <dgm:cxn modelId="{EF1CF622-18E7-4C10-8C94-AD9201FE5278}" type="presParOf" srcId="{C08C5325-2847-4486-88B5-E8DE8C821A63}" destId="{4BAF8232-59D7-4DFE-8420-4390B7E9A7F1}" srcOrd="2" destOrd="0" presId="urn:microsoft.com/office/officeart/2005/8/layout/orgChart1"/>
    <dgm:cxn modelId="{0DE32320-1C98-481F-9D17-26378CCC2F6F}" type="presParOf" srcId="{96CCF797-0C36-4DA4-B7E1-74BEECB6A6A9}" destId="{5BDA6391-C62F-4D22-AD16-58BCB96B0185}" srcOrd="10" destOrd="0" presId="urn:microsoft.com/office/officeart/2005/8/layout/orgChart1"/>
    <dgm:cxn modelId="{956D04D8-4CF8-4D69-8E30-0639BD16A24E}" type="presParOf" srcId="{96CCF797-0C36-4DA4-B7E1-74BEECB6A6A9}" destId="{0D576F7E-E05C-43A9-9112-962402867EA1}" srcOrd="11" destOrd="0" presId="urn:microsoft.com/office/officeart/2005/8/layout/orgChart1"/>
    <dgm:cxn modelId="{CDE68E86-82AF-4EE9-BCC7-A4DF08D309B8}" type="presParOf" srcId="{0D576F7E-E05C-43A9-9112-962402867EA1}" destId="{99E71784-CFD7-4F56-8508-C68A30FF1E76}" srcOrd="0" destOrd="0" presId="urn:microsoft.com/office/officeart/2005/8/layout/orgChart1"/>
    <dgm:cxn modelId="{55ED03D6-4B73-42C2-8E3D-0D75CF3E2889}" type="presParOf" srcId="{99E71784-CFD7-4F56-8508-C68A30FF1E76}" destId="{06C96540-3841-456F-918F-CD6AB783A163}" srcOrd="0" destOrd="0" presId="urn:microsoft.com/office/officeart/2005/8/layout/orgChart1"/>
    <dgm:cxn modelId="{B2758727-7FF9-40EA-B9C3-A796015A1A39}" type="presParOf" srcId="{99E71784-CFD7-4F56-8508-C68A30FF1E76}" destId="{2A423E3A-EB6B-41FB-AEC2-34F595E45420}" srcOrd="1" destOrd="0" presId="urn:microsoft.com/office/officeart/2005/8/layout/orgChart1"/>
    <dgm:cxn modelId="{E3EAB80D-3554-4B62-9451-4B8BCFB366C8}" type="presParOf" srcId="{0D576F7E-E05C-43A9-9112-962402867EA1}" destId="{80E43C09-ED43-44A2-ADEF-6E0991F29763}" srcOrd="1" destOrd="0" presId="urn:microsoft.com/office/officeart/2005/8/layout/orgChart1"/>
    <dgm:cxn modelId="{A8619ADD-732A-4012-8E7C-9CA9837595DD}" type="presParOf" srcId="{0D576F7E-E05C-43A9-9112-962402867EA1}" destId="{924C8D42-B74C-4EE0-A8E5-EEB2303B2CC7}" srcOrd="2" destOrd="0" presId="urn:microsoft.com/office/officeart/2005/8/layout/orgChart1"/>
    <dgm:cxn modelId="{45B8F123-8AB3-4B34-B98E-D4E81A6D251A}" type="presParOf" srcId="{96CCF797-0C36-4DA4-B7E1-74BEECB6A6A9}" destId="{B384D5B0-1BC0-406E-8965-AB9ABD6A5905}" srcOrd="12" destOrd="0" presId="urn:microsoft.com/office/officeart/2005/8/layout/orgChart1"/>
    <dgm:cxn modelId="{3C412DAC-9A71-456B-AC9E-82C54EDEB933}" type="presParOf" srcId="{96CCF797-0C36-4DA4-B7E1-74BEECB6A6A9}" destId="{82A47E0D-7977-494E-814B-CB77659A0AF3}" srcOrd="13" destOrd="0" presId="urn:microsoft.com/office/officeart/2005/8/layout/orgChart1"/>
    <dgm:cxn modelId="{91BBA725-7FEF-4827-A0D8-EAE91B477E49}" type="presParOf" srcId="{82A47E0D-7977-494E-814B-CB77659A0AF3}" destId="{D7206051-DF46-4936-8226-46625A1300C7}" srcOrd="0" destOrd="0" presId="urn:microsoft.com/office/officeart/2005/8/layout/orgChart1"/>
    <dgm:cxn modelId="{A2CB210B-5523-42FE-B3BD-B07CD7C395A5}" type="presParOf" srcId="{D7206051-DF46-4936-8226-46625A1300C7}" destId="{725BE87B-19E8-421D-8859-93680112220A}" srcOrd="0" destOrd="0" presId="urn:microsoft.com/office/officeart/2005/8/layout/orgChart1"/>
    <dgm:cxn modelId="{7D86C75A-0664-40CB-9E60-DE5982C50FA8}" type="presParOf" srcId="{D7206051-DF46-4936-8226-46625A1300C7}" destId="{886A94FF-DB7D-4AC0-8283-B92BBCFBFB5F}" srcOrd="1" destOrd="0" presId="urn:microsoft.com/office/officeart/2005/8/layout/orgChart1"/>
    <dgm:cxn modelId="{CD44132E-5D70-45DE-A587-FEBB0BE31223}" type="presParOf" srcId="{82A47E0D-7977-494E-814B-CB77659A0AF3}" destId="{0BB60A0D-2FBD-4DEC-A4AD-164D528FCE78}" srcOrd="1" destOrd="0" presId="urn:microsoft.com/office/officeart/2005/8/layout/orgChart1"/>
    <dgm:cxn modelId="{9494B169-A979-43BC-BE83-22BB93CFA4D5}" type="presParOf" srcId="{82A47E0D-7977-494E-814B-CB77659A0AF3}" destId="{2BB8C1B2-3004-443F-BBC4-8A90A5EEDE90}" srcOrd="2" destOrd="0" presId="urn:microsoft.com/office/officeart/2005/8/layout/orgChart1"/>
    <dgm:cxn modelId="{4C24128A-1039-4A07-9128-A243D23ABA98}" type="presParOf" srcId="{96CCF797-0C36-4DA4-B7E1-74BEECB6A6A9}" destId="{1140D605-E7D5-41D1-8D57-A8E198138F85}" srcOrd="14" destOrd="0" presId="urn:microsoft.com/office/officeart/2005/8/layout/orgChart1"/>
    <dgm:cxn modelId="{D9A1DD98-9C17-4092-9F01-D13825220A26}" type="presParOf" srcId="{96CCF797-0C36-4DA4-B7E1-74BEECB6A6A9}" destId="{25E43C21-5A4D-4E77-A7C4-188B92FFFF63}" srcOrd="15" destOrd="0" presId="urn:microsoft.com/office/officeart/2005/8/layout/orgChart1"/>
    <dgm:cxn modelId="{65BB0722-612C-4F89-B1D3-BE083310E1BD}" type="presParOf" srcId="{25E43C21-5A4D-4E77-A7C4-188B92FFFF63}" destId="{FE534C54-B510-4D4F-A1E0-BE60CD9D5AF0}" srcOrd="0" destOrd="0" presId="urn:microsoft.com/office/officeart/2005/8/layout/orgChart1"/>
    <dgm:cxn modelId="{D883EB1A-A655-4608-90F9-25E9F70D8497}" type="presParOf" srcId="{FE534C54-B510-4D4F-A1E0-BE60CD9D5AF0}" destId="{5C77920A-A210-4DD7-8198-01F6CEE42C5A}" srcOrd="0" destOrd="0" presId="urn:microsoft.com/office/officeart/2005/8/layout/orgChart1"/>
    <dgm:cxn modelId="{E0C15D1A-887D-45DD-ADA6-D844BB909B12}" type="presParOf" srcId="{FE534C54-B510-4D4F-A1E0-BE60CD9D5AF0}" destId="{1981B194-EDBB-4466-BE30-8D271D864ABA}" srcOrd="1" destOrd="0" presId="urn:microsoft.com/office/officeart/2005/8/layout/orgChart1"/>
    <dgm:cxn modelId="{D8510E1B-E715-4E81-AB62-C33FB437713E}" type="presParOf" srcId="{25E43C21-5A4D-4E77-A7C4-188B92FFFF63}" destId="{8700DD07-F50F-4AC5-9E7A-6EF499E212E7}" srcOrd="1" destOrd="0" presId="urn:microsoft.com/office/officeart/2005/8/layout/orgChart1"/>
    <dgm:cxn modelId="{7BF3F244-DE07-4D15-ACBE-9A4238E15060}" type="presParOf" srcId="{25E43C21-5A4D-4E77-A7C4-188B92FFFF63}" destId="{421CFEB0-1183-45FF-95A5-FB784404589C}" srcOrd="2" destOrd="0" presId="urn:microsoft.com/office/officeart/2005/8/layout/orgChart1"/>
    <dgm:cxn modelId="{E88462E2-552F-4390-B196-C743D649DCAC}" type="presParOf" srcId="{6FCAB41F-2E24-4952-85AB-4BE18A880D7C}" destId="{B8E0A2E6-8B8F-45D7-9DE8-7640858E20F0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CCDD35F-FCE7-4448-8500-5F6DDD68F8B9}">
      <dsp:nvSpPr>
        <dsp:cNvPr id="0" name=""/>
        <dsp:cNvSpPr/>
      </dsp:nvSpPr>
      <dsp:spPr>
        <a:xfrm>
          <a:off x="3047999" y="0"/>
          <a:ext cx="2032000" cy="1354666"/>
        </a:xfrm>
        <a:prstGeom prst="trapezoid">
          <a:avLst>
            <a:gd name="adj" fmla="val 75000"/>
          </a:avLst>
        </a:prstGeom>
        <a:solidFill>
          <a:schemeClr val="accent2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b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/>
            <a:t>System </a:t>
          </a:r>
        </a:p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/>
            <a:t>(L0)</a:t>
          </a:r>
        </a:p>
      </dsp:txBody>
      <dsp:txXfrm>
        <a:off x="3047999" y="0"/>
        <a:ext cx="2032000" cy="1354666"/>
      </dsp:txXfrm>
    </dsp:sp>
    <dsp:sp modelId="{A820BA81-1B1C-45BE-8DB9-4EEED2AD8634}">
      <dsp:nvSpPr>
        <dsp:cNvPr id="0" name=""/>
        <dsp:cNvSpPr/>
      </dsp:nvSpPr>
      <dsp:spPr>
        <a:xfrm>
          <a:off x="2032000" y="1354666"/>
          <a:ext cx="4064000" cy="1354666"/>
        </a:xfrm>
        <a:prstGeom prst="trapezoid">
          <a:avLst>
            <a:gd name="adj" fmla="val 75000"/>
          </a:avLst>
        </a:prstGeom>
        <a:solidFill>
          <a:schemeClr val="accent3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/>
            <a:t>Scenario Category (L1)</a:t>
          </a:r>
        </a:p>
      </dsp:txBody>
      <dsp:txXfrm>
        <a:off x="2743199" y="1354666"/>
        <a:ext cx="2641600" cy="1354666"/>
      </dsp:txXfrm>
    </dsp:sp>
    <dsp:sp modelId="{C458CB03-FA73-4529-B7B4-62BF4F6897C3}">
      <dsp:nvSpPr>
        <dsp:cNvPr id="0" name=""/>
        <dsp:cNvSpPr/>
      </dsp:nvSpPr>
      <dsp:spPr>
        <a:xfrm>
          <a:off x="1015999" y="2709333"/>
          <a:ext cx="6096000" cy="1354666"/>
        </a:xfrm>
        <a:prstGeom prst="trapezoid">
          <a:avLst>
            <a:gd name="adj" fmla="val 75000"/>
          </a:avLst>
        </a:prstGeom>
        <a:solidFill>
          <a:schemeClr val="accent4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/>
            <a:t>Scenario Group (L2)</a:t>
          </a:r>
        </a:p>
      </dsp:txBody>
      <dsp:txXfrm>
        <a:off x="2082799" y="2709333"/>
        <a:ext cx="3962400" cy="1354666"/>
      </dsp:txXfrm>
    </dsp:sp>
    <dsp:sp modelId="{6F976DCA-C40D-41D0-8439-BAD5B2AAEF05}">
      <dsp:nvSpPr>
        <dsp:cNvPr id="0" name=""/>
        <dsp:cNvSpPr/>
      </dsp:nvSpPr>
      <dsp:spPr>
        <a:xfrm>
          <a:off x="0" y="4064000"/>
          <a:ext cx="8128000" cy="1354666"/>
        </a:xfrm>
        <a:prstGeom prst="trapezoid">
          <a:avLst>
            <a:gd name="adj" fmla="val 75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0480" tIns="30480" rIns="30480" bIns="30480" numCol="1" spcCol="1270" anchor="ctr" anchorCtr="0">
          <a:noAutofit/>
        </a:bodyPr>
        <a:lstStyle/>
        <a:p>
          <a:pPr marL="0" lvl="0" indent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400" kern="1200"/>
            <a:t>Scenarios (L3)</a:t>
          </a:r>
        </a:p>
      </dsp:txBody>
      <dsp:txXfrm>
        <a:off x="1422399" y="4064000"/>
        <a:ext cx="5283200" cy="1354666"/>
      </dsp:txXfrm>
    </dsp:sp>
  </dsp:spTree>
</dsp:drawing>
</file>

<file path=ppt/diagrams/drawing1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8291A97-2D1D-4134-8C2C-F94EBCA579C5}">
      <dsp:nvSpPr>
        <dsp:cNvPr id="0" name=""/>
        <dsp:cNvSpPr/>
      </dsp:nvSpPr>
      <dsp:spPr>
        <a:xfrm>
          <a:off x="4301376" y="481421"/>
          <a:ext cx="504470" cy="5809725"/>
        </a:xfrm>
        <a:custGeom>
          <a:avLst/>
          <a:gdLst/>
          <a:ahLst/>
          <a:cxnLst/>
          <a:rect l="0" t="0" r="0" b="0"/>
          <a:pathLst>
            <a:path>
              <a:moveTo>
                <a:pt x="504470" y="0"/>
              </a:moveTo>
              <a:lnTo>
                <a:pt x="504470" y="5809725"/>
              </a:lnTo>
              <a:lnTo>
                <a:pt x="0" y="580972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B2935BC-E21D-492F-9793-252229505C8C}">
      <dsp:nvSpPr>
        <dsp:cNvPr id="0" name=""/>
        <dsp:cNvSpPr/>
      </dsp:nvSpPr>
      <dsp:spPr>
        <a:xfrm>
          <a:off x="4805846" y="481421"/>
          <a:ext cx="528879" cy="561079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610797"/>
              </a:lnTo>
              <a:lnTo>
                <a:pt x="528879" y="561079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5AD7625-2309-42AB-9DE4-C8E0A4EEF85F}">
      <dsp:nvSpPr>
        <dsp:cNvPr id="0" name=""/>
        <dsp:cNvSpPr/>
      </dsp:nvSpPr>
      <dsp:spPr>
        <a:xfrm>
          <a:off x="4610544" y="481421"/>
          <a:ext cx="195302" cy="4769853"/>
        </a:xfrm>
        <a:custGeom>
          <a:avLst/>
          <a:gdLst/>
          <a:ahLst/>
          <a:cxnLst/>
          <a:rect l="0" t="0" r="0" b="0"/>
          <a:pathLst>
            <a:path>
              <a:moveTo>
                <a:pt x="195302" y="0"/>
              </a:moveTo>
              <a:lnTo>
                <a:pt x="195302" y="4769853"/>
              </a:lnTo>
              <a:lnTo>
                <a:pt x="0" y="4769853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3392605-E71E-4883-9C23-9D4AFDA15128}">
      <dsp:nvSpPr>
        <dsp:cNvPr id="0" name=""/>
        <dsp:cNvSpPr/>
      </dsp:nvSpPr>
      <dsp:spPr>
        <a:xfrm>
          <a:off x="4805846" y="481421"/>
          <a:ext cx="448058" cy="470483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704834"/>
              </a:lnTo>
              <a:lnTo>
                <a:pt x="448058" y="470483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F3FC850-F3E5-49AC-B1E9-E6776EF1D9CF}">
      <dsp:nvSpPr>
        <dsp:cNvPr id="0" name=""/>
        <dsp:cNvSpPr/>
      </dsp:nvSpPr>
      <dsp:spPr>
        <a:xfrm>
          <a:off x="3986470" y="481421"/>
          <a:ext cx="819376" cy="3876167"/>
        </a:xfrm>
        <a:custGeom>
          <a:avLst/>
          <a:gdLst/>
          <a:ahLst/>
          <a:cxnLst/>
          <a:rect l="0" t="0" r="0" b="0"/>
          <a:pathLst>
            <a:path>
              <a:moveTo>
                <a:pt x="819376" y="0"/>
              </a:moveTo>
              <a:lnTo>
                <a:pt x="819376" y="3876167"/>
              </a:lnTo>
              <a:lnTo>
                <a:pt x="0" y="387616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877D077-6AF0-4522-BB88-BDB330199958}">
      <dsp:nvSpPr>
        <dsp:cNvPr id="0" name=""/>
        <dsp:cNvSpPr/>
      </dsp:nvSpPr>
      <dsp:spPr>
        <a:xfrm>
          <a:off x="4805846" y="481421"/>
          <a:ext cx="499662" cy="383624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836241"/>
              </a:lnTo>
              <a:lnTo>
                <a:pt x="499662" y="3836241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69314E-AB2E-483C-AB79-1B50116E5BB7}">
      <dsp:nvSpPr>
        <dsp:cNvPr id="0" name=""/>
        <dsp:cNvSpPr/>
      </dsp:nvSpPr>
      <dsp:spPr>
        <a:xfrm>
          <a:off x="4616402" y="481421"/>
          <a:ext cx="189444" cy="3106120"/>
        </a:xfrm>
        <a:custGeom>
          <a:avLst/>
          <a:gdLst/>
          <a:ahLst/>
          <a:cxnLst/>
          <a:rect l="0" t="0" r="0" b="0"/>
          <a:pathLst>
            <a:path>
              <a:moveTo>
                <a:pt x="189444" y="0"/>
              </a:moveTo>
              <a:lnTo>
                <a:pt x="189444" y="3106120"/>
              </a:lnTo>
              <a:lnTo>
                <a:pt x="0" y="310612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8AAE38-3124-41E1-951B-18C81FEB0607}">
      <dsp:nvSpPr>
        <dsp:cNvPr id="0" name=""/>
        <dsp:cNvSpPr/>
      </dsp:nvSpPr>
      <dsp:spPr>
        <a:xfrm>
          <a:off x="4101301" y="481421"/>
          <a:ext cx="704545" cy="2391142"/>
        </a:xfrm>
        <a:custGeom>
          <a:avLst/>
          <a:gdLst/>
          <a:ahLst/>
          <a:cxnLst/>
          <a:rect l="0" t="0" r="0" b="0"/>
          <a:pathLst>
            <a:path>
              <a:moveTo>
                <a:pt x="704545" y="0"/>
              </a:moveTo>
              <a:lnTo>
                <a:pt x="704545" y="2391142"/>
              </a:lnTo>
              <a:lnTo>
                <a:pt x="0" y="239114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63B0174-BCDF-4958-8855-A89A128B638C}">
      <dsp:nvSpPr>
        <dsp:cNvPr id="0" name=""/>
        <dsp:cNvSpPr/>
      </dsp:nvSpPr>
      <dsp:spPr>
        <a:xfrm>
          <a:off x="4805846" y="481421"/>
          <a:ext cx="392403" cy="187803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878038"/>
              </a:lnTo>
              <a:lnTo>
                <a:pt x="392403" y="187803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790FEDC-092A-4E98-9DF2-44D520939616}">
      <dsp:nvSpPr>
        <dsp:cNvPr id="0" name=""/>
        <dsp:cNvSpPr/>
      </dsp:nvSpPr>
      <dsp:spPr>
        <a:xfrm>
          <a:off x="4805846" y="481421"/>
          <a:ext cx="489529" cy="289942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899423"/>
              </a:lnTo>
              <a:lnTo>
                <a:pt x="489529" y="2899423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34A27F-3B9F-4E12-8238-F4046E2BE0AF}">
      <dsp:nvSpPr>
        <dsp:cNvPr id="0" name=""/>
        <dsp:cNvSpPr/>
      </dsp:nvSpPr>
      <dsp:spPr>
        <a:xfrm>
          <a:off x="4511724" y="481421"/>
          <a:ext cx="294122" cy="1650224"/>
        </a:xfrm>
        <a:custGeom>
          <a:avLst/>
          <a:gdLst/>
          <a:ahLst/>
          <a:cxnLst/>
          <a:rect l="0" t="0" r="0" b="0"/>
          <a:pathLst>
            <a:path>
              <a:moveTo>
                <a:pt x="294122" y="0"/>
              </a:moveTo>
              <a:lnTo>
                <a:pt x="294122" y="1650224"/>
              </a:lnTo>
              <a:lnTo>
                <a:pt x="0" y="165022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C6E709D-38A4-4E33-8B2A-520D8B80E9A5}">
      <dsp:nvSpPr>
        <dsp:cNvPr id="0" name=""/>
        <dsp:cNvSpPr/>
      </dsp:nvSpPr>
      <dsp:spPr>
        <a:xfrm>
          <a:off x="4805846" y="481421"/>
          <a:ext cx="418715" cy="9498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49855"/>
              </a:lnTo>
              <a:lnTo>
                <a:pt x="418715" y="94985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3952375" y="481421"/>
          <a:ext cx="853471" cy="892660"/>
        </a:xfrm>
        <a:custGeom>
          <a:avLst/>
          <a:gdLst/>
          <a:ahLst/>
          <a:cxnLst/>
          <a:rect l="0" t="0" r="0" b="0"/>
          <a:pathLst>
            <a:path>
              <a:moveTo>
                <a:pt x="853471" y="0"/>
              </a:moveTo>
              <a:lnTo>
                <a:pt x="853471" y="892660"/>
              </a:lnTo>
              <a:lnTo>
                <a:pt x="0" y="89266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4205643" y="632"/>
          <a:ext cx="1200407" cy="480788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 dirty="0"/>
            <a:t>Export Followed by Transit (EFT)</a:t>
          </a:r>
          <a:endParaRPr lang="en-US" sz="1400" b="1" kern="1200" dirty="0"/>
        </a:p>
      </dsp:txBody>
      <dsp:txXfrm>
        <a:off x="4205643" y="632"/>
        <a:ext cx="1200407" cy="480788"/>
      </dsp:txXfrm>
    </dsp:sp>
    <dsp:sp modelId="{BC1E3504-E4E2-48C5-BAB0-684EFDD5908A}">
      <dsp:nvSpPr>
        <dsp:cNvPr id="0" name=""/>
        <dsp:cNvSpPr/>
      </dsp:nvSpPr>
      <dsp:spPr>
        <a:xfrm>
          <a:off x="363937" y="1145930"/>
          <a:ext cx="3588438" cy="45630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T-TRA-EFT-M-001-Core flow of the export followed by transit -External transit</a:t>
          </a:r>
          <a:endParaRPr lang="en-US" sz="1200" kern="1200" dirty="0"/>
        </a:p>
      </dsp:txBody>
      <dsp:txXfrm>
        <a:off x="363937" y="1145930"/>
        <a:ext cx="3588438" cy="456302"/>
      </dsp:txXfrm>
    </dsp:sp>
    <dsp:sp modelId="{0EB95E7F-B7F8-42EF-8090-F9C868A2B2A8}">
      <dsp:nvSpPr>
        <dsp:cNvPr id="0" name=""/>
        <dsp:cNvSpPr/>
      </dsp:nvSpPr>
      <dsp:spPr>
        <a:xfrm>
          <a:off x="5224562" y="1090708"/>
          <a:ext cx="3496854" cy="68113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GB" sz="1200" b="0" i="0" kern="1200" dirty="0"/>
            <a:t>T-TRA-EFT-M-002-Core flow of the export followed by transit - Internal transit (Appropriate Office of Destination)</a:t>
          </a:r>
          <a:endParaRPr lang="en-US" sz="1200" b="0" i="0" kern="1200" dirty="0"/>
        </a:p>
      </dsp:txBody>
      <dsp:txXfrm>
        <a:off x="5224562" y="1090708"/>
        <a:ext cx="3496854" cy="681136"/>
      </dsp:txXfrm>
    </dsp:sp>
    <dsp:sp modelId="{5D35BF3B-52BA-41BD-8661-E3AA1AB51BA6}">
      <dsp:nvSpPr>
        <dsp:cNvPr id="0" name=""/>
        <dsp:cNvSpPr/>
      </dsp:nvSpPr>
      <dsp:spPr>
        <a:xfrm>
          <a:off x="381978" y="1806317"/>
          <a:ext cx="4129746" cy="65065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T-TRA-EFT-E-004-Lodgement of transit declaration having export as previous procedure - Negative response from Office of Exit (before acceptance)</a:t>
          </a:r>
          <a:endParaRPr lang="en-US" sz="1200" kern="1200" dirty="0"/>
        </a:p>
      </dsp:txBody>
      <dsp:txXfrm>
        <a:off x="381978" y="1806317"/>
        <a:ext cx="4129746" cy="650656"/>
      </dsp:txXfrm>
    </dsp:sp>
    <dsp:sp modelId="{72B8974A-B9CE-4AE4-B924-769F5468847F}">
      <dsp:nvSpPr>
        <dsp:cNvPr id="0" name=""/>
        <dsp:cNvSpPr/>
      </dsp:nvSpPr>
      <dsp:spPr>
        <a:xfrm>
          <a:off x="5295376" y="2915414"/>
          <a:ext cx="3137678" cy="93085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T-TRA-EFT-A-005-Lodgement of Transit Declaration having Export as Previous Procedure - Unknown Export MRN and Positive IE503 (before acceptance)</a:t>
          </a:r>
          <a:endParaRPr lang="en-US" sz="1200" kern="1200" dirty="0"/>
        </a:p>
      </dsp:txBody>
      <dsp:txXfrm>
        <a:off x="5295376" y="2915414"/>
        <a:ext cx="3137678" cy="930859"/>
      </dsp:txXfrm>
    </dsp:sp>
    <dsp:sp modelId="{C13A59D3-828B-4DF6-B2D9-8AA08E149E0B}">
      <dsp:nvSpPr>
        <dsp:cNvPr id="0" name=""/>
        <dsp:cNvSpPr/>
      </dsp:nvSpPr>
      <dsp:spPr>
        <a:xfrm>
          <a:off x="5198250" y="2032310"/>
          <a:ext cx="3126887" cy="65429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T-TRA-EFT-M-003-Core flow of the export followed by transit - Internal transit (Inappropriate Office of Destination)</a:t>
          </a:r>
        </a:p>
      </dsp:txBody>
      <dsp:txXfrm>
        <a:off x="5198250" y="2032310"/>
        <a:ext cx="3126887" cy="654299"/>
      </dsp:txXfrm>
    </dsp:sp>
    <dsp:sp modelId="{FEBB9387-299D-4905-AB83-C99D8109B8BB}">
      <dsp:nvSpPr>
        <dsp:cNvPr id="0" name=""/>
        <dsp:cNvSpPr/>
      </dsp:nvSpPr>
      <dsp:spPr>
        <a:xfrm>
          <a:off x="417829" y="2582058"/>
          <a:ext cx="3683471" cy="58101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T-TRA-EFT-A-006-Amendment of transit declaration having export as previous procedure – Positive Response from AES</a:t>
          </a:r>
          <a:endParaRPr lang="en-US" sz="1200" kern="1200" dirty="0"/>
        </a:p>
      </dsp:txBody>
      <dsp:txXfrm>
        <a:off x="417829" y="2582058"/>
        <a:ext cx="3683471" cy="581011"/>
      </dsp:txXfrm>
    </dsp:sp>
    <dsp:sp modelId="{106BFC12-AE46-418E-8CB3-A087FBDAF1DD}">
      <dsp:nvSpPr>
        <dsp:cNvPr id="0" name=""/>
        <dsp:cNvSpPr/>
      </dsp:nvSpPr>
      <dsp:spPr>
        <a:xfrm>
          <a:off x="392951" y="3359390"/>
          <a:ext cx="4223450" cy="45630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T-TRA-EFT-E-007-Amendment of transit declaration having export as previous procedure – Negative Response from AES</a:t>
          </a:r>
          <a:endParaRPr lang="en-US" sz="1200" kern="1200" dirty="0"/>
        </a:p>
      </dsp:txBody>
      <dsp:txXfrm>
        <a:off x="392951" y="3359390"/>
        <a:ext cx="4223450" cy="456302"/>
      </dsp:txXfrm>
    </dsp:sp>
    <dsp:sp modelId="{2E877A55-4453-4285-AC5C-B2E79CFCC7C4}">
      <dsp:nvSpPr>
        <dsp:cNvPr id="0" name=""/>
        <dsp:cNvSpPr/>
      </dsp:nvSpPr>
      <dsp:spPr>
        <a:xfrm>
          <a:off x="5305509" y="4006463"/>
          <a:ext cx="3037633" cy="62239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T-TRA-EFT-A-008-Invalidation of transit declaration having export as previous procedure - Before release for transit</a:t>
          </a:r>
          <a:endParaRPr lang="en-US" sz="1200" kern="1200" dirty="0"/>
        </a:p>
      </dsp:txBody>
      <dsp:txXfrm>
        <a:off x="5305509" y="4006463"/>
        <a:ext cx="3037633" cy="622398"/>
      </dsp:txXfrm>
    </dsp:sp>
    <dsp:sp modelId="{75EA266B-1CDD-4A14-B8CB-7FCA86BE09E1}">
      <dsp:nvSpPr>
        <dsp:cNvPr id="0" name=""/>
        <dsp:cNvSpPr/>
      </dsp:nvSpPr>
      <dsp:spPr>
        <a:xfrm>
          <a:off x="369738" y="4129437"/>
          <a:ext cx="3616731" cy="45630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T-TRA-EFT-A-009-Transit movement having export as previous procedure is not released for transit</a:t>
          </a:r>
          <a:endParaRPr lang="en-US" sz="1200" kern="1200" dirty="0"/>
        </a:p>
      </dsp:txBody>
      <dsp:txXfrm>
        <a:off x="369738" y="4129437"/>
        <a:ext cx="3616731" cy="456302"/>
      </dsp:txXfrm>
    </dsp:sp>
    <dsp:sp modelId="{0B37BCDF-063A-4210-861F-242644249042}">
      <dsp:nvSpPr>
        <dsp:cNvPr id="0" name=""/>
        <dsp:cNvSpPr/>
      </dsp:nvSpPr>
      <dsp:spPr>
        <a:xfrm>
          <a:off x="5253905" y="4744018"/>
          <a:ext cx="2775723" cy="88447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T-TRA-EFT-A-010-Transit movement having export as previous procedure - Control results from destination indicate major discrepancies - Dispatch of control results information to Office of Exit</a:t>
          </a:r>
          <a:endParaRPr lang="en-US" sz="1200" kern="1200" dirty="0"/>
        </a:p>
      </dsp:txBody>
      <dsp:txXfrm>
        <a:off x="5253905" y="4744018"/>
        <a:ext cx="2775723" cy="884472"/>
      </dsp:txXfrm>
    </dsp:sp>
    <dsp:sp modelId="{E43CF564-0C0D-4C0E-91C8-55CF36A65DCF}">
      <dsp:nvSpPr>
        <dsp:cNvPr id="0" name=""/>
        <dsp:cNvSpPr/>
      </dsp:nvSpPr>
      <dsp:spPr>
        <a:xfrm>
          <a:off x="352341" y="5023123"/>
          <a:ext cx="4258202" cy="45630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T-TRA-EFT-A-011-Transit movement having export as previous procedure - Departure notifies Office of Exit for the initiation of recovery</a:t>
          </a:r>
          <a:endParaRPr lang="en-US" sz="1200" kern="1200" dirty="0"/>
        </a:p>
      </dsp:txBody>
      <dsp:txXfrm>
        <a:off x="352341" y="5023123"/>
        <a:ext cx="4258202" cy="456302"/>
      </dsp:txXfrm>
    </dsp:sp>
    <dsp:sp modelId="{B3EF620B-B13A-47B1-83BB-E5133CCA19A2}">
      <dsp:nvSpPr>
        <dsp:cNvPr id="0" name=""/>
        <dsp:cNvSpPr/>
      </dsp:nvSpPr>
      <dsp:spPr>
        <a:xfrm>
          <a:off x="5334726" y="5795388"/>
          <a:ext cx="2587552" cy="59366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T-TRA-EFT-A-012-Manual closure at Departure based on alternative proof - Export is previous procedure</a:t>
          </a:r>
          <a:endParaRPr lang="en-US" sz="1200" kern="1200" dirty="0"/>
        </a:p>
      </dsp:txBody>
      <dsp:txXfrm>
        <a:off x="5334726" y="5795388"/>
        <a:ext cx="2587552" cy="593660"/>
      </dsp:txXfrm>
    </dsp:sp>
    <dsp:sp modelId="{44827205-0B38-4837-8445-7BA6CFDB130A}">
      <dsp:nvSpPr>
        <dsp:cNvPr id="0" name=""/>
        <dsp:cNvSpPr/>
      </dsp:nvSpPr>
      <dsp:spPr>
        <a:xfrm>
          <a:off x="474164" y="5876965"/>
          <a:ext cx="3827212" cy="82836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T-TRA-EFT-A-013-Lodgement of transit declaration having export as previous procedure (external transit) - ARC Reference Number (or fallback e-AD reference number) as exists in Export Declaration data does not match with Transit Declaration Data</a:t>
          </a:r>
        </a:p>
      </dsp:txBody>
      <dsp:txXfrm>
        <a:off x="474164" y="5876965"/>
        <a:ext cx="3827212" cy="828362"/>
      </dsp:txXfrm>
    </dsp:sp>
  </dsp:spTree>
</dsp:drawing>
</file>

<file path=ppt/diagrams/drawing1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CF26F53-A541-42AE-AF7D-4E8D8A6E3410}">
      <dsp:nvSpPr>
        <dsp:cNvPr id="0" name=""/>
        <dsp:cNvSpPr/>
      </dsp:nvSpPr>
      <dsp:spPr>
        <a:xfrm>
          <a:off x="2447540" y="808691"/>
          <a:ext cx="169567" cy="1889464"/>
        </a:xfrm>
        <a:custGeom>
          <a:avLst/>
          <a:gdLst/>
          <a:ahLst/>
          <a:cxnLst/>
          <a:rect l="0" t="0" r="0" b="0"/>
          <a:pathLst>
            <a:path>
              <a:moveTo>
                <a:pt x="169567" y="0"/>
              </a:moveTo>
              <a:lnTo>
                <a:pt x="169567" y="1889464"/>
              </a:lnTo>
              <a:lnTo>
                <a:pt x="0" y="188946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0D78693-65FF-48EF-958C-4A0866E81E82}">
      <dsp:nvSpPr>
        <dsp:cNvPr id="0" name=""/>
        <dsp:cNvSpPr/>
      </dsp:nvSpPr>
      <dsp:spPr>
        <a:xfrm>
          <a:off x="2617108" y="808691"/>
          <a:ext cx="169567" cy="74286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42866"/>
              </a:lnTo>
              <a:lnTo>
                <a:pt x="169567" y="74286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2447540" y="808691"/>
          <a:ext cx="169567" cy="742866"/>
        </a:xfrm>
        <a:custGeom>
          <a:avLst/>
          <a:gdLst/>
          <a:ahLst/>
          <a:cxnLst/>
          <a:rect l="0" t="0" r="0" b="0"/>
          <a:pathLst>
            <a:path>
              <a:moveTo>
                <a:pt x="169567" y="0"/>
              </a:moveTo>
              <a:lnTo>
                <a:pt x="169567" y="742866"/>
              </a:lnTo>
              <a:lnTo>
                <a:pt x="0" y="74286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1809644" y="1227"/>
          <a:ext cx="1614926" cy="807463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/>
            <a:t>Scenarios for NCTS/TIR-DATA Pilot Project (TIR)</a:t>
          </a:r>
          <a:endParaRPr lang="en-US" sz="1400" b="1" kern="1200"/>
        </a:p>
      </dsp:txBody>
      <dsp:txXfrm>
        <a:off x="1809644" y="1227"/>
        <a:ext cx="1614926" cy="807463"/>
      </dsp:txXfrm>
    </dsp:sp>
    <dsp:sp modelId="{BC1E3504-E4E2-48C5-BAB0-684EFDD5908A}">
      <dsp:nvSpPr>
        <dsp:cNvPr id="0" name=""/>
        <dsp:cNvSpPr/>
      </dsp:nvSpPr>
      <dsp:spPr>
        <a:xfrm>
          <a:off x="832613" y="1147825"/>
          <a:ext cx="1614926" cy="80746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T-TRA-TIR-M-001-Normal procedure-TIR movement data for NCTS/TIR-DATA pilot project</a:t>
          </a:r>
          <a:endParaRPr lang="en-US" sz="1200" kern="1200"/>
        </a:p>
      </dsp:txBody>
      <dsp:txXfrm>
        <a:off x="832613" y="1147825"/>
        <a:ext cx="1614926" cy="807463"/>
      </dsp:txXfrm>
    </dsp:sp>
    <dsp:sp modelId="{3FF87A9F-400B-4FF1-82AB-74A335FA1725}">
      <dsp:nvSpPr>
        <dsp:cNvPr id="0" name=""/>
        <dsp:cNvSpPr/>
      </dsp:nvSpPr>
      <dsp:spPr>
        <a:xfrm>
          <a:off x="2786675" y="1147825"/>
          <a:ext cx="1614926" cy="80746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Other Possible Scenarios</a:t>
          </a:r>
          <a:endParaRPr lang="en-US" sz="1200" kern="1200"/>
        </a:p>
      </dsp:txBody>
      <dsp:txXfrm>
        <a:off x="2786675" y="1147825"/>
        <a:ext cx="1614926" cy="807463"/>
      </dsp:txXfrm>
    </dsp:sp>
    <dsp:sp modelId="{8AEC1BB5-92C5-4C76-9C23-26987679CAEE}">
      <dsp:nvSpPr>
        <dsp:cNvPr id="0" name=""/>
        <dsp:cNvSpPr/>
      </dsp:nvSpPr>
      <dsp:spPr>
        <a:xfrm>
          <a:off x="832613" y="2294423"/>
          <a:ext cx="1614926" cy="80746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National TIR Movements</a:t>
          </a:r>
          <a:endParaRPr lang="en-US" sz="1200" kern="1200"/>
        </a:p>
      </dsp:txBody>
      <dsp:txXfrm>
        <a:off x="832613" y="2294423"/>
        <a:ext cx="1614926" cy="807463"/>
      </dsp:txXfrm>
    </dsp:sp>
  </dsp:spTree>
</dsp:drawing>
</file>

<file path=ppt/diagrams/drawing1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2824AE6-23BC-4DBF-B8F6-E3D2E2B40FA0}">
      <dsp:nvSpPr>
        <dsp:cNvPr id="0" name=""/>
        <dsp:cNvSpPr/>
      </dsp:nvSpPr>
      <dsp:spPr>
        <a:xfrm>
          <a:off x="7250255" y="841234"/>
          <a:ext cx="487739" cy="40507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050724"/>
              </a:lnTo>
              <a:lnTo>
                <a:pt x="487739" y="4050724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40F5379-CE0A-42A9-9CAE-3FF1E89EF7EA}">
      <dsp:nvSpPr>
        <dsp:cNvPr id="0" name=""/>
        <dsp:cNvSpPr/>
      </dsp:nvSpPr>
      <dsp:spPr>
        <a:xfrm>
          <a:off x="6772574" y="841234"/>
          <a:ext cx="477680" cy="4045798"/>
        </a:xfrm>
        <a:custGeom>
          <a:avLst/>
          <a:gdLst/>
          <a:ahLst/>
          <a:cxnLst/>
          <a:rect l="0" t="0" r="0" b="0"/>
          <a:pathLst>
            <a:path>
              <a:moveTo>
                <a:pt x="477680" y="0"/>
              </a:moveTo>
              <a:lnTo>
                <a:pt x="477680" y="4045798"/>
              </a:lnTo>
              <a:lnTo>
                <a:pt x="0" y="4045798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2B7733A-1C78-4BBF-8524-5B80EC1B4E4F}">
      <dsp:nvSpPr>
        <dsp:cNvPr id="0" name=""/>
        <dsp:cNvSpPr/>
      </dsp:nvSpPr>
      <dsp:spPr>
        <a:xfrm>
          <a:off x="7250255" y="841234"/>
          <a:ext cx="430959" cy="254039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40390"/>
              </a:lnTo>
              <a:lnTo>
                <a:pt x="430959" y="254039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DB515B6-5734-4282-826A-AA289CCCA351}">
      <dsp:nvSpPr>
        <dsp:cNvPr id="0" name=""/>
        <dsp:cNvSpPr/>
      </dsp:nvSpPr>
      <dsp:spPr>
        <a:xfrm>
          <a:off x="6760562" y="841234"/>
          <a:ext cx="489693" cy="2540390"/>
        </a:xfrm>
        <a:custGeom>
          <a:avLst/>
          <a:gdLst/>
          <a:ahLst/>
          <a:cxnLst/>
          <a:rect l="0" t="0" r="0" b="0"/>
          <a:pathLst>
            <a:path>
              <a:moveTo>
                <a:pt x="489693" y="0"/>
              </a:moveTo>
              <a:lnTo>
                <a:pt x="489693" y="2540390"/>
              </a:lnTo>
              <a:lnTo>
                <a:pt x="0" y="2540390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751D8DA-CB10-49CB-B113-56069B1472D4}">
      <dsp:nvSpPr>
        <dsp:cNvPr id="0" name=""/>
        <dsp:cNvSpPr/>
      </dsp:nvSpPr>
      <dsp:spPr>
        <a:xfrm>
          <a:off x="7250255" y="841234"/>
          <a:ext cx="476059" cy="10519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51919"/>
              </a:lnTo>
              <a:lnTo>
                <a:pt x="476059" y="105191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6760562" y="841234"/>
          <a:ext cx="489693" cy="1052875"/>
        </a:xfrm>
        <a:custGeom>
          <a:avLst/>
          <a:gdLst/>
          <a:ahLst/>
          <a:cxnLst/>
          <a:rect l="0" t="0" r="0" b="0"/>
          <a:pathLst>
            <a:path>
              <a:moveTo>
                <a:pt x="489693" y="0"/>
              </a:moveTo>
              <a:lnTo>
                <a:pt x="489693" y="1052875"/>
              </a:lnTo>
              <a:lnTo>
                <a:pt x="0" y="105287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6228949" y="18636"/>
          <a:ext cx="2042612" cy="822598"/>
        </a:xfrm>
        <a:prstGeom prst="rect">
          <a:avLst/>
        </a:prstGeom>
        <a:solidFill>
          <a:srgbClr val="70AD47">
            <a:hueOff val="0"/>
            <a:satOff val="0"/>
            <a:lumOff val="0"/>
            <a:alphaOff val="0"/>
          </a:srgbClr>
        </a:solidFill>
        <a:ln w="12700" cap="flat" cmpd="sng" algn="ctr">
          <a:solidFill>
            <a:prstClr val="white">
              <a:hueOff val="0"/>
              <a:satOff val="0"/>
              <a:lumOff val="0"/>
              <a:alphaOff val="0"/>
            </a:prst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Wingdings" panose="05000000000000000000" pitchFamily="2" charset="2"/>
            <a:buNone/>
          </a:pPr>
          <a:r>
            <a:rPr lang="en-US" sz="1400" b="0" i="0" kern="1200">
              <a:solidFill>
                <a:prstClr val="white"/>
              </a:solidFill>
              <a:latin typeface="Calibri" panose="020F0502020204030204"/>
              <a:ea typeface="+mn-ea"/>
              <a:cs typeface="+mn-cs"/>
            </a:rPr>
            <a:t>Export followed by transit (EFT)</a:t>
          </a:r>
        </a:p>
      </dsp:txBody>
      <dsp:txXfrm>
        <a:off x="6228949" y="18636"/>
        <a:ext cx="2042612" cy="822598"/>
      </dsp:txXfrm>
    </dsp:sp>
    <dsp:sp modelId="{BC1E3504-E4E2-48C5-BAB0-684EFDD5908A}">
      <dsp:nvSpPr>
        <dsp:cNvPr id="0" name=""/>
        <dsp:cNvSpPr/>
      </dsp:nvSpPr>
      <dsp:spPr>
        <a:xfrm>
          <a:off x="4269906" y="1359026"/>
          <a:ext cx="2490655" cy="107016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Core Flow of the Export followed by Transit</a:t>
          </a:r>
          <a:endParaRPr lang="en-US" sz="1200" b="1" i="0" kern="1200"/>
        </a:p>
      </dsp:txBody>
      <dsp:txXfrm>
        <a:off x="4269906" y="1359026"/>
        <a:ext cx="2490655" cy="1070167"/>
      </dsp:txXfrm>
    </dsp:sp>
    <dsp:sp modelId="{277DE319-5E21-4B90-BB87-CA61E451646F}">
      <dsp:nvSpPr>
        <dsp:cNvPr id="0" name=""/>
        <dsp:cNvSpPr/>
      </dsp:nvSpPr>
      <dsp:spPr>
        <a:xfrm>
          <a:off x="7726314" y="1358070"/>
          <a:ext cx="2490655" cy="107016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Lodgment of Transit Declaration having Export as Previous Procedure – Negative response from Office of Exit</a:t>
          </a:r>
          <a:endParaRPr lang="en-US" sz="1200" b="1" i="0" kern="1200"/>
        </a:p>
      </dsp:txBody>
      <dsp:txXfrm>
        <a:off x="7726314" y="1358070"/>
        <a:ext cx="2490655" cy="1070167"/>
      </dsp:txXfrm>
    </dsp:sp>
    <dsp:sp modelId="{36DF26E8-C65E-4960-8DB0-AEC3ABE3A450}">
      <dsp:nvSpPr>
        <dsp:cNvPr id="0" name=""/>
        <dsp:cNvSpPr/>
      </dsp:nvSpPr>
      <dsp:spPr>
        <a:xfrm>
          <a:off x="4269906" y="2846541"/>
          <a:ext cx="2490655" cy="107016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Lodgment of Transit Declaration having Export as Previous Procedure – Unknown Export MRN and Positive IE503</a:t>
          </a:r>
          <a:endParaRPr lang="en-GB" sz="1200" kern="1200"/>
        </a:p>
      </dsp:txBody>
      <dsp:txXfrm>
        <a:off x="4269906" y="2846541"/>
        <a:ext cx="2490655" cy="1070167"/>
      </dsp:txXfrm>
    </dsp:sp>
    <dsp:sp modelId="{87231AB1-EEF5-4C1B-BD63-4D62A7D056BD}">
      <dsp:nvSpPr>
        <dsp:cNvPr id="0" name=""/>
        <dsp:cNvSpPr/>
      </dsp:nvSpPr>
      <dsp:spPr>
        <a:xfrm>
          <a:off x="7681215" y="2846541"/>
          <a:ext cx="2490655" cy="107016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Lodgment of Transit Declaration having Export as Previous Procedure – Unknown Export MRN and Negative IE503</a:t>
          </a:r>
          <a:endParaRPr lang="en-GB" sz="1200" kern="1200"/>
        </a:p>
      </dsp:txBody>
      <dsp:txXfrm>
        <a:off x="7681215" y="2846541"/>
        <a:ext cx="2490655" cy="1070167"/>
      </dsp:txXfrm>
    </dsp:sp>
    <dsp:sp modelId="{A5215B8F-4AF8-4BA5-8067-831C792B8615}">
      <dsp:nvSpPr>
        <dsp:cNvPr id="0" name=""/>
        <dsp:cNvSpPr/>
      </dsp:nvSpPr>
      <dsp:spPr>
        <a:xfrm>
          <a:off x="4281918" y="4351949"/>
          <a:ext cx="2490655" cy="107016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Invalidation of Transit Declaration having Export as Previous Procedure – Before release for Transit</a:t>
          </a:r>
          <a:endParaRPr lang="en-GB" sz="1200" kern="1200"/>
        </a:p>
      </dsp:txBody>
      <dsp:txXfrm>
        <a:off x="4281918" y="4351949"/>
        <a:ext cx="2490655" cy="1070167"/>
      </dsp:txXfrm>
    </dsp:sp>
    <dsp:sp modelId="{1B39B469-6092-4463-9877-6EA6EA44A9A3}">
      <dsp:nvSpPr>
        <dsp:cNvPr id="0" name=""/>
        <dsp:cNvSpPr/>
      </dsp:nvSpPr>
      <dsp:spPr>
        <a:xfrm>
          <a:off x="7737994" y="4336486"/>
          <a:ext cx="2484337" cy="111094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Invalidation of Transit Declaration having Export as Previous Procedure – After Release for Transit</a:t>
          </a:r>
          <a:endParaRPr lang="en-GB" sz="1200" kern="1200"/>
        </a:p>
      </dsp:txBody>
      <dsp:txXfrm>
        <a:off x="7737994" y="4336486"/>
        <a:ext cx="2484337" cy="1110943"/>
      </dsp:txXfrm>
    </dsp:sp>
  </dsp:spTree>
</dsp:drawing>
</file>

<file path=ppt/diagrams/drawing1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2824AE6-23BC-4DBF-B8F6-E3D2E2B40FA0}">
      <dsp:nvSpPr>
        <dsp:cNvPr id="0" name=""/>
        <dsp:cNvSpPr/>
      </dsp:nvSpPr>
      <dsp:spPr>
        <a:xfrm>
          <a:off x="6580236" y="877165"/>
          <a:ext cx="506841" cy="371698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716982"/>
              </a:lnTo>
              <a:lnTo>
                <a:pt x="506841" y="371698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40F5379-CE0A-42A9-9CAE-3FF1E89EF7EA}">
      <dsp:nvSpPr>
        <dsp:cNvPr id="0" name=""/>
        <dsp:cNvSpPr/>
      </dsp:nvSpPr>
      <dsp:spPr>
        <a:xfrm>
          <a:off x="6044807" y="877165"/>
          <a:ext cx="535429" cy="3727353"/>
        </a:xfrm>
        <a:custGeom>
          <a:avLst/>
          <a:gdLst/>
          <a:ahLst/>
          <a:cxnLst/>
          <a:rect l="0" t="0" r="0" b="0"/>
          <a:pathLst>
            <a:path>
              <a:moveTo>
                <a:pt x="535429" y="0"/>
              </a:moveTo>
              <a:lnTo>
                <a:pt x="535429" y="3727353"/>
              </a:lnTo>
              <a:lnTo>
                <a:pt x="0" y="372735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2B7733A-1C78-4BBF-8524-5B80EC1B4E4F}">
      <dsp:nvSpPr>
        <dsp:cNvPr id="0" name=""/>
        <dsp:cNvSpPr/>
      </dsp:nvSpPr>
      <dsp:spPr>
        <a:xfrm>
          <a:off x="6580236" y="877165"/>
          <a:ext cx="446294" cy="225580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255808"/>
              </a:lnTo>
              <a:lnTo>
                <a:pt x="446294" y="2255808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DB515B6-5734-4282-826A-AA289CCCA351}">
      <dsp:nvSpPr>
        <dsp:cNvPr id="0" name=""/>
        <dsp:cNvSpPr/>
      </dsp:nvSpPr>
      <dsp:spPr>
        <a:xfrm>
          <a:off x="6044807" y="877165"/>
          <a:ext cx="535429" cy="2255808"/>
        </a:xfrm>
        <a:custGeom>
          <a:avLst/>
          <a:gdLst/>
          <a:ahLst/>
          <a:cxnLst/>
          <a:rect l="0" t="0" r="0" b="0"/>
          <a:pathLst>
            <a:path>
              <a:moveTo>
                <a:pt x="535429" y="0"/>
              </a:moveTo>
              <a:lnTo>
                <a:pt x="535429" y="2255808"/>
              </a:lnTo>
              <a:lnTo>
                <a:pt x="0" y="2255808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751D8DA-CB10-49CB-B113-56069B1472D4}">
      <dsp:nvSpPr>
        <dsp:cNvPr id="0" name=""/>
        <dsp:cNvSpPr/>
      </dsp:nvSpPr>
      <dsp:spPr>
        <a:xfrm>
          <a:off x="6580236" y="877165"/>
          <a:ext cx="494386" cy="81515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15156"/>
              </a:lnTo>
              <a:lnTo>
                <a:pt x="494386" y="81515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6044807" y="877165"/>
          <a:ext cx="535429" cy="816176"/>
        </a:xfrm>
        <a:custGeom>
          <a:avLst/>
          <a:gdLst/>
          <a:ahLst/>
          <a:cxnLst/>
          <a:rect l="0" t="0" r="0" b="0"/>
          <a:pathLst>
            <a:path>
              <a:moveTo>
                <a:pt x="535429" y="0"/>
              </a:moveTo>
              <a:lnTo>
                <a:pt x="535429" y="816176"/>
              </a:lnTo>
              <a:lnTo>
                <a:pt x="0" y="81617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5491182" y="0"/>
          <a:ext cx="2178108" cy="877165"/>
        </a:xfrm>
        <a:prstGeom prst="rect">
          <a:avLst/>
        </a:prstGeom>
        <a:solidFill>
          <a:srgbClr val="70AD47">
            <a:hueOff val="0"/>
            <a:satOff val="0"/>
            <a:lumOff val="0"/>
            <a:alphaOff val="0"/>
          </a:srgbClr>
        </a:solidFill>
        <a:ln w="12700" cap="flat" cmpd="sng" algn="ctr">
          <a:solidFill>
            <a:prstClr val="white">
              <a:hueOff val="0"/>
              <a:satOff val="0"/>
              <a:lumOff val="0"/>
              <a:alphaOff val="0"/>
            </a:prst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Wingdings" panose="05000000000000000000" pitchFamily="2" charset="2"/>
            <a:buNone/>
          </a:pPr>
          <a:r>
            <a:rPr lang="en-US" sz="1400" b="0" i="0" kern="1200">
              <a:solidFill>
                <a:prstClr val="white"/>
              </a:solidFill>
              <a:latin typeface="Calibri" panose="020F0502020204030204"/>
              <a:ea typeface="+mn-ea"/>
              <a:cs typeface="+mn-cs"/>
            </a:rPr>
            <a:t>Export followed by transit (EFT)</a:t>
          </a:r>
        </a:p>
      </dsp:txBody>
      <dsp:txXfrm>
        <a:off x="5491182" y="0"/>
        <a:ext cx="2178108" cy="877165"/>
      </dsp:txXfrm>
    </dsp:sp>
    <dsp:sp modelId="{BC1E3504-E4E2-48C5-BAB0-684EFDD5908A}">
      <dsp:nvSpPr>
        <dsp:cNvPr id="0" name=""/>
        <dsp:cNvSpPr/>
      </dsp:nvSpPr>
      <dsp:spPr>
        <a:xfrm>
          <a:off x="3363048" y="1196040"/>
          <a:ext cx="2681758" cy="99460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Core Flow of the Export followed by Transit</a:t>
          </a:r>
          <a:endParaRPr lang="en-US" sz="1200" b="1" i="0" kern="1200"/>
        </a:p>
      </dsp:txBody>
      <dsp:txXfrm>
        <a:off x="3363048" y="1196040"/>
        <a:ext cx="2681758" cy="994600"/>
      </dsp:txXfrm>
    </dsp:sp>
    <dsp:sp modelId="{277DE319-5E21-4B90-BB87-CA61E451646F}">
      <dsp:nvSpPr>
        <dsp:cNvPr id="0" name=""/>
        <dsp:cNvSpPr/>
      </dsp:nvSpPr>
      <dsp:spPr>
        <a:xfrm>
          <a:off x="7074622" y="1195021"/>
          <a:ext cx="2681758" cy="99460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Lodgment of Transit Declaration having Export as Previous Procedure – Negative response from Office of Exit</a:t>
          </a:r>
          <a:endParaRPr lang="en-US" sz="1200" b="1" i="0" kern="1200"/>
        </a:p>
      </dsp:txBody>
      <dsp:txXfrm>
        <a:off x="7074622" y="1195021"/>
        <a:ext cx="2681758" cy="994600"/>
      </dsp:txXfrm>
    </dsp:sp>
    <dsp:sp modelId="{36DF26E8-C65E-4960-8DB0-AEC3ABE3A450}">
      <dsp:nvSpPr>
        <dsp:cNvPr id="0" name=""/>
        <dsp:cNvSpPr/>
      </dsp:nvSpPr>
      <dsp:spPr>
        <a:xfrm>
          <a:off x="3363048" y="2635673"/>
          <a:ext cx="2681758" cy="99460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Lodgment of Transit Declaration having Export as Previous Procedure – Unknown Export MRN and Positive IE503</a:t>
          </a:r>
          <a:endParaRPr lang="en-GB" sz="1200" kern="1200"/>
        </a:p>
      </dsp:txBody>
      <dsp:txXfrm>
        <a:off x="3363048" y="2635673"/>
        <a:ext cx="2681758" cy="994600"/>
      </dsp:txXfrm>
    </dsp:sp>
    <dsp:sp modelId="{87231AB1-EEF5-4C1B-BD63-4D62A7D056BD}">
      <dsp:nvSpPr>
        <dsp:cNvPr id="0" name=""/>
        <dsp:cNvSpPr/>
      </dsp:nvSpPr>
      <dsp:spPr>
        <a:xfrm>
          <a:off x="7026531" y="2635673"/>
          <a:ext cx="2681758" cy="99460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Lodgment of Transit Declaration having Export as Previous Procedure – Unknown Export MRN and Negative IE503</a:t>
          </a:r>
          <a:endParaRPr lang="en-GB" sz="1200" kern="1200"/>
        </a:p>
      </dsp:txBody>
      <dsp:txXfrm>
        <a:off x="7026531" y="2635673"/>
        <a:ext cx="2681758" cy="994600"/>
      </dsp:txXfrm>
    </dsp:sp>
    <dsp:sp modelId="{A5215B8F-4AF8-4BA5-8067-831C792B8615}">
      <dsp:nvSpPr>
        <dsp:cNvPr id="0" name=""/>
        <dsp:cNvSpPr/>
      </dsp:nvSpPr>
      <dsp:spPr>
        <a:xfrm>
          <a:off x="3363048" y="4107218"/>
          <a:ext cx="2681758" cy="99460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Invalidation of Transit Declaration having Export as Previous Procedure – Before release for Transit</a:t>
          </a:r>
          <a:endParaRPr lang="en-GB" sz="1200" kern="1200"/>
        </a:p>
      </dsp:txBody>
      <dsp:txXfrm>
        <a:off x="3363048" y="4107218"/>
        <a:ext cx="2681758" cy="994600"/>
      </dsp:txXfrm>
    </dsp:sp>
    <dsp:sp modelId="{1B39B469-6092-4463-9877-6EA6EA44A9A3}">
      <dsp:nvSpPr>
        <dsp:cNvPr id="0" name=""/>
        <dsp:cNvSpPr/>
      </dsp:nvSpPr>
      <dsp:spPr>
        <a:xfrm>
          <a:off x="7087077" y="4077898"/>
          <a:ext cx="2674977" cy="103249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US" sz="1200" kern="1200"/>
            <a:t>Invalidation of Transit Declaration having Export as Previous Procedure – After Release for Transit</a:t>
          </a:r>
          <a:endParaRPr lang="en-GB" sz="1200" kern="1200"/>
        </a:p>
      </dsp:txBody>
      <dsp:txXfrm>
        <a:off x="7087077" y="4077898"/>
        <a:ext cx="2674977" cy="1032497"/>
      </dsp:txXfrm>
    </dsp:sp>
  </dsp:spTree>
</dsp:drawing>
</file>

<file path=ppt/diagrams/drawing1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DB515B6-5734-4282-826A-AA289CCCA351}">
      <dsp:nvSpPr>
        <dsp:cNvPr id="0" name=""/>
        <dsp:cNvSpPr/>
      </dsp:nvSpPr>
      <dsp:spPr>
        <a:xfrm>
          <a:off x="2480900" y="819713"/>
          <a:ext cx="171878" cy="1915217"/>
        </a:xfrm>
        <a:custGeom>
          <a:avLst/>
          <a:gdLst/>
          <a:ahLst/>
          <a:cxnLst/>
          <a:rect l="0" t="0" r="0" b="0"/>
          <a:pathLst>
            <a:path>
              <a:moveTo>
                <a:pt x="171878" y="0"/>
              </a:moveTo>
              <a:lnTo>
                <a:pt x="171878" y="1915217"/>
              </a:lnTo>
              <a:lnTo>
                <a:pt x="0" y="191521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751D8DA-CB10-49CB-B113-56069B1472D4}">
      <dsp:nvSpPr>
        <dsp:cNvPr id="0" name=""/>
        <dsp:cNvSpPr/>
      </dsp:nvSpPr>
      <dsp:spPr>
        <a:xfrm>
          <a:off x="2652778" y="819713"/>
          <a:ext cx="171878" cy="75299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52991"/>
              </a:lnTo>
              <a:lnTo>
                <a:pt x="171878" y="752991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2480900" y="819713"/>
          <a:ext cx="171878" cy="752991"/>
        </a:xfrm>
        <a:custGeom>
          <a:avLst/>
          <a:gdLst/>
          <a:ahLst/>
          <a:cxnLst/>
          <a:rect l="0" t="0" r="0" b="0"/>
          <a:pathLst>
            <a:path>
              <a:moveTo>
                <a:pt x="171878" y="0"/>
              </a:moveTo>
              <a:lnTo>
                <a:pt x="171878" y="752991"/>
              </a:lnTo>
              <a:lnTo>
                <a:pt x="0" y="752991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1834309" y="1244"/>
          <a:ext cx="1636937" cy="818468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b="0" kern="1200"/>
            <a:t>NCTS/</a:t>
          </a:r>
          <a:r>
            <a:rPr lang="en-US" sz="1400" b="0" kern="1200" err="1"/>
            <a:t>TIR</a:t>
          </a:r>
          <a:r>
            <a:rPr lang="en-US" sz="1400" b="0" kern="1200"/>
            <a:t>-DATA pilot project</a:t>
          </a:r>
        </a:p>
      </dsp:txBody>
      <dsp:txXfrm>
        <a:off x="1834309" y="1244"/>
        <a:ext cx="1636937" cy="818468"/>
      </dsp:txXfrm>
    </dsp:sp>
    <dsp:sp modelId="{BC1E3504-E4E2-48C5-BAB0-684EFDD5908A}">
      <dsp:nvSpPr>
        <dsp:cNvPr id="0" name=""/>
        <dsp:cNvSpPr/>
      </dsp:nvSpPr>
      <dsp:spPr>
        <a:xfrm>
          <a:off x="843962" y="1163470"/>
          <a:ext cx="1636937" cy="81846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Normal Procedure-</a:t>
          </a:r>
          <a:r>
            <a:rPr lang="en-GB" sz="1200" kern="1200" err="1"/>
            <a:t>TIR</a:t>
          </a:r>
          <a:r>
            <a:rPr lang="en-GB" sz="1200" kern="1200"/>
            <a:t> movement data for NCTS/</a:t>
          </a:r>
          <a:r>
            <a:rPr lang="en-GB" sz="1200" kern="1200" err="1"/>
            <a:t>TIR</a:t>
          </a:r>
          <a:r>
            <a:rPr lang="en-GB" sz="1200" kern="1200"/>
            <a:t>-DATA Pilot Project</a:t>
          </a:r>
          <a:endParaRPr lang="en-US" sz="1200" kern="1200"/>
        </a:p>
      </dsp:txBody>
      <dsp:txXfrm>
        <a:off x="843962" y="1163470"/>
        <a:ext cx="1636937" cy="818468"/>
      </dsp:txXfrm>
    </dsp:sp>
    <dsp:sp modelId="{277DE319-5E21-4B90-BB87-CA61E451646F}">
      <dsp:nvSpPr>
        <dsp:cNvPr id="0" name=""/>
        <dsp:cNvSpPr/>
      </dsp:nvSpPr>
      <dsp:spPr>
        <a:xfrm>
          <a:off x="2824656" y="1163470"/>
          <a:ext cx="1636937" cy="81846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Other Possible Scenarios</a:t>
          </a:r>
          <a:endParaRPr lang="en-US" sz="1200" kern="1200"/>
        </a:p>
      </dsp:txBody>
      <dsp:txXfrm>
        <a:off x="2824656" y="1163470"/>
        <a:ext cx="1636937" cy="818468"/>
      </dsp:txXfrm>
    </dsp:sp>
    <dsp:sp modelId="{36DF26E8-C65E-4960-8DB0-AEC3ABE3A450}">
      <dsp:nvSpPr>
        <dsp:cNvPr id="0" name=""/>
        <dsp:cNvSpPr/>
      </dsp:nvSpPr>
      <dsp:spPr>
        <a:xfrm>
          <a:off x="843962" y="2325696"/>
          <a:ext cx="1636937" cy="81846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National </a:t>
          </a:r>
          <a:r>
            <a:rPr lang="en-GB" sz="1200" kern="1200" err="1"/>
            <a:t>TIR</a:t>
          </a:r>
          <a:r>
            <a:rPr lang="en-GB" sz="1200" kern="1200"/>
            <a:t> Movements</a:t>
          </a:r>
        </a:p>
      </dsp:txBody>
      <dsp:txXfrm>
        <a:off x="843962" y="2325696"/>
        <a:ext cx="1636937" cy="818468"/>
      </dsp:txXfrm>
    </dsp:sp>
  </dsp:spTree>
</dsp:drawing>
</file>

<file path=ppt/diagrams/drawing1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A8A5DA8-6E05-4FFC-AD2B-E49090B7BF3F}">
      <dsp:nvSpPr>
        <dsp:cNvPr id="0" name=""/>
        <dsp:cNvSpPr/>
      </dsp:nvSpPr>
      <dsp:spPr>
        <a:xfrm>
          <a:off x="5154782" y="996935"/>
          <a:ext cx="232710" cy="4166626"/>
        </a:xfrm>
        <a:custGeom>
          <a:avLst/>
          <a:gdLst/>
          <a:ahLst/>
          <a:cxnLst/>
          <a:rect l="0" t="0" r="0" b="0"/>
          <a:pathLst>
            <a:path>
              <a:moveTo>
                <a:pt x="232710" y="0"/>
              </a:moveTo>
              <a:lnTo>
                <a:pt x="232710" y="4166626"/>
              </a:lnTo>
              <a:lnTo>
                <a:pt x="0" y="4166626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CEB4109-3905-4D10-A22F-DD5766CAF599}">
      <dsp:nvSpPr>
        <dsp:cNvPr id="0" name=""/>
        <dsp:cNvSpPr/>
      </dsp:nvSpPr>
      <dsp:spPr>
        <a:xfrm>
          <a:off x="5387492" y="996935"/>
          <a:ext cx="232710" cy="259305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93059"/>
              </a:lnTo>
              <a:lnTo>
                <a:pt x="232710" y="259305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901F77B-6226-4F3A-AC05-AD9F12483DAF}">
      <dsp:nvSpPr>
        <dsp:cNvPr id="0" name=""/>
        <dsp:cNvSpPr/>
      </dsp:nvSpPr>
      <dsp:spPr>
        <a:xfrm>
          <a:off x="5154782" y="996935"/>
          <a:ext cx="232710" cy="2593059"/>
        </a:xfrm>
        <a:custGeom>
          <a:avLst/>
          <a:gdLst/>
          <a:ahLst/>
          <a:cxnLst/>
          <a:rect l="0" t="0" r="0" b="0"/>
          <a:pathLst>
            <a:path>
              <a:moveTo>
                <a:pt x="232710" y="0"/>
              </a:moveTo>
              <a:lnTo>
                <a:pt x="232710" y="2593059"/>
              </a:lnTo>
              <a:lnTo>
                <a:pt x="0" y="259305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F1E954-71C6-4022-86B5-4D6085CE69F0}">
      <dsp:nvSpPr>
        <dsp:cNvPr id="0" name=""/>
        <dsp:cNvSpPr/>
      </dsp:nvSpPr>
      <dsp:spPr>
        <a:xfrm>
          <a:off x="5387492" y="996935"/>
          <a:ext cx="232710" cy="101949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19493"/>
              </a:lnTo>
              <a:lnTo>
                <a:pt x="232710" y="101949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FF8AC68-158B-4541-BD85-06030ED489A5}">
      <dsp:nvSpPr>
        <dsp:cNvPr id="0" name=""/>
        <dsp:cNvSpPr/>
      </dsp:nvSpPr>
      <dsp:spPr>
        <a:xfrm>
          <a:off x="5154782" y="996935"/>
          <a:ext cx="232710" cy="1019493"/>
        </a:xfrm>
        <a:custGeom>
          <a:avLst/>
          <a:gdLst/>
          <a:ahLst/>
          <a:cxnLst/>
          <a:rect l="0" t="0" r="0" b="0"/>
          <a:pathLst>
            <a:path>
              <a:moveTo>
                <a:pt x="232710" y="0"/>
              </a:moveTo>
              <a:lnTo>
                <a:pt x="232710" y="1019493"/>
              </a:lnTo>
              <a:lnTo>
                <a:pt x="0" y="1019493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0487486-0998-4206-929A-D73521075DFD}">
      <dsp:nvSpPr>
        <dsp:cNvPr id="0" name=""/>
        <dsp:cNvSpPr/>
      </dsp:nvSpPr>
      <dsp:spPr>
        <a:xfrm>
          <a:off x="4279347" y="4081"/>
          <a:ext cx="2216290" cy="992853"/>
        </a:xfrm>
        <a:prstGeom prst="rect">
          <a:avLst/>
        </a:prstGeom>
        <a:solidFill>
          <a:schemeClr val="accent5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NCTS Combined Transit &amp; ENS Declaration (TRAENS)</a:t>
          </a:r>
        </a:p>
      </dsp:txBody>
      <dsp:txXfrm>
        <a:off x="4279347" y="4081"/>
        <a:ext cx="2216290" cy="992853"/>
      </dsp:txXfrm>
    </dsp:sp>
    <dsp:sp modelId="{E813BFC0-6050-45E6-A221-B81F4D61A453}">
      <dsp:nvSpPr>
        <dsp:cNvPr id="0" name=""/>
        <dsp:cNvSpPr/>
      </dsp:nvSpPr>
      <dsp:spPr>
        <a:xfrm>
          <a:off x="2938492" y="1462356"/>
          <a:ext cx="2216290" cy="11081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Core Flow (CFL-DEPCOFE)</a:t>
          </a:r>
        </a:p>
      </dsp:txBody>
      <dsp:txXfrm>
        <a:off x="2938492" y="1462356"/>
        <a:ext cx="2216290" cy="1108145"/>
      </dsp:txXfrm>
    </dsp:sp>
    <dsp:sp modelId="{A18AC584-8377-43B3-B629-1B5EB8C5563E}">
      <dsp:nvSpPr>
        <dsp:cNvPr id="0" name=""/>
        <dsp:cNvSpPr/>
      </dsp:nvSpPr>
      <dsp:spPr>
        <a:xfrm>
          <a:off x="5620203" y="1462356"/>
          <a:ext cx="2216290" cy="11081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Specific Scenarios at Office Of Departure, Which Is Customs Office Of First Entry (DEPCOFE)</a:t>
          </a:r>
        </a:p>
      </dsp:txBody>
      <dsp:txXfrm>
        <a:off x="5620203" y="1462356"/>
        <a:ext cx="2216290" cy="1108145"/>
      </dsp:txXfrm>
    </dsp:sp>
    <dsp:sp modelId="{724BA459-EA78-48B3-87F9-8331DA99B430}">
      <dsp:nvSpPr>
        <dsp:cNvPr id="0" name=""/>
        <dsp:cNvSpPr/>
      </dsp:nvSpPr>
      <dsp:spPr>
        <a:xfrm>
          <a:off x="2938492" y="3035922"/>
          <a:ext cx="2216290" cy="11081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Core Flow (CFL-DEP)</a:t>
          </a:r>
        </a:p>
      </dsp:txBody>
      <dsp:txXfrm>
        <a:off x="2938492" y="3035922"/>
        <a:ext cx="2216290" cy="1108145"/>
      </dsp:txXfrm>
    </dsp:sp>
    <dsp:sp modelId="{834EFC13-10F5-42F7-BCB3-5C9AB34E0827}">
      <dsp:nvSpPr>
        <dsp:cNvPr id="0" name=""/>
        <dsp:cNvSpPr/>
      </dsp:nvSpPr>
      <dsp:spPr>
        <a:xfrm>
          <a:off x="5620203" y="3035922"/>
          <a:ext cx="2216290" cy="11081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Specific Scenarios At Office Of Departure (DEP)</a:t>
          </a:r>
        </a:p>
      </dsp:txBody>
      <dsp:txXfrm>
        <a:off x="5620203" y="3035922"/>
        <a:ext cx="2216290" cy="1108145"/>
      </dsp:txXfrm>
    </dsp:sp>
    <dsp:sp modelId="{7B9D03AE-A19A-4607-806B-FD585C7A14FD}">
      <dsp:nvSpPr>
        <dsp:cNvPr id="0" name=""/>
        <dsp:cNvSpPr/>
      </dsp:nvSpPr>
      <dsp:spPr>
        <a:xfrm>
          <a:off x="2938492" y="4609489"/>
          <a:ext cx="2216290" cy="11081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Specific Scenarios At Office Of Transit, Which Is Customs Office Of First Entry (TRACOFE)</a:t>
          </a:r>
        </a:p>
      </dsp:txBody>
      <dsp:txXfrm>
        <a:off x="2938492" y="4609489"/>
        <a:ext cx="2216290" cy="1108145"/>
      </dsp:txXfrm>
    </dsp:sp>
  </dsp:spTree>
</dsp:drawing>
</file>

<file path=ppt/diagrams/drawing1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5E8DB46-68A7-423E-8082-07C1CBCA172E}">
      <dsp:nvSpPr>
        <dsp:cNvPr id="0" name=""/>
        <dsp:cNvSpPr/>
      </dsp:nvSpPr>
      <dsp:spPr>
        <a:xfrm>
          <a:off x="3752811" y="925536"/>
          <a:ext cx="543521" cy="18640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864042"/>
              </a:lnTo>
              <a:lnTo>
                <a:pt x="543521" y="186404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3286036" y="925536"/>
          <a:ext cx="466775" cy="1911192"/>
        </a:xfrm>
        <a:custGeom>
          <a:avLst/>
          <a:gdLst/>
          <a:ahLst/>
          <a:cxnLst/>
          <a:rect l="0" t="0" r="0" b="0"/>
          <a:pathLst>
            <a:path>
              <a:moveTo>
                <a:pt x="466775" y="0"/>
              </a:moveTo>
              <a:lnTo>
                <a:pt x="466775" y="1911192"/>
              </a:lnTo>
              <a:lnTo>
                <a:pt x="0" y="191119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2581741" y="238636"/>
          <a:ext cx="2342139" cy="686900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Core Flow (CFL-DEPCOFE)</a:t>
          </a:r>
          <a:endParaRPr lang="en-US" sz="1400" b="1" kern="1200" dirty="0"/>
        </a:p>
      </dsp:txBody>
      <dsp:txXfrm>
        <a:off x="2581741" y="238636"/>
        <a:ext cx="2342139" cy="686900"/>
      </dsp:txXfrm>
    </dsp:sp>
    <dsp:sp modelId="{BC1E3504-E4E2-48C5-BAB0-684EFDD5908A}">
      <dsp:nvSpPr>
        <dsp:cNvPr id="0" name=""/>
        <dsp:cNvSpPr/>
      </dsp:nvSpPr>
      <dsp:spPr>
        <a:xfrm>
          <a:off x="1119804" y="2306367"/>
          <a:ext cx="2166231" cy="106072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T-TRAENS-CFL-DEPCOFE-M-001-</a:t>
          </a:r>
          <a:r>
            <a:rPr lang="en-GB" sz="1200" kern="1200" dirty="0"/>
            <a:t>Lodging A Standard Combined Declaration Upon Presentation Of Goods At Office Of Departure (COFE)</a:t>
          </a:r>
          <a:endParaRPr lang="en-US" sz="1200" b="0" kern="1200" dirty="0">
            <a:solidFill>
              <a:schemeClr val="tx1"/>
            </a:solidFill>
          </a:endParaRPr>
        </a:p>
      </dsp:txBody>
      <dsp:txXfrm>
        <a:off x="1119804" y="2306367"/>
        <a:ext cx="2166231" cy="1060722"/>
      </dsp:txXfrm>
    </dsp:sp>
    <dsp:sp modelId="{7AF9AB05-75AD-4444-B859-824484DCB253}">
      <dsp:nvSpPr>
        <dsp:cNvPr id="0" name=""/>
        <dsp:cNvSpPr/>
      </dsp:nvSpPr>
      <dsp:spPr>
        <a:xfrm>
          <a:off x="4296332" y="2264387"/>
          <a:ext cx="2523983" cy="105038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T-TRAENS-CFL-DEPCOFE-M-002-Transit Procedure When Office Of Departure Is COFE – Combined Declaration Contains ENS Particulars (overview)</a:t>
          </a:r>
          <a:endParaRPr lang="en-US" sz="1200" b="0" kern="1200" dirty="0">
            <a:solidFill>
              <a:schemeClr val="tx1"/>
            </a:solidFill>
          </a:endParaRPr>
        </a:p>
      </dsp:txBody>
      <dsp:txXfrm>
        <a:off x="4296332" y="2264387"/>
        <a:ext cx="2523983" cy="1050381"/>
      </dsp:txXfrm>
    </dsp:sp>
    <dsp:sp modelId="{67B06B7B-E2BC-45C5-BE0D-E27967D7A7EA}">
      <dsp:nvSpPr>
        <dsp:cNvPr id="0" name=""/>
        <dsp:cNvSpPr/>
      </dsp:nvSpPr>
      <dsp:spPr>
        <a:xfrm>
          <a:off x="2533849" y="3639534"/>
          <a:ext cx="2437923" cy="67007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marL="0" lvl="0" indent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300" kern="1200" dirty="0"/>
            <a:t>T-TRAENS-CFL-DEPCOFE-M-003-</a:t>
          </a:r>
          <a:r>
            <a:rPr lang="en-GB" sz="1300" kern="1200" dirty="0"/>
            <a:t>Transit Procedure Due To Re-entry At An Office Of Transit (COFE)</a:t>
          </a:r>
          <a:endParaRPr lang="en-US" sz="1300" b="0" kern="1200" dirty="0">
            <a:solidFill>
              <a:schemeClr val="tx1"/>
            </a:solidFill>
          </a:endParaRPr>
        </a:p>
      </dsp:txBody>
      <dsp:txXfrm>
        <a:off x="2533849" y="3639534"/>
        <a:ext cx="2437923" cy="670076"/>
      </dsp:txXfrm>
    </dsp:sp>
  </dsp:spTree>
</dsp:drawing>
</file>

<file path=ppt/diagrams/drawing1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744975F-4949-4819-8216-D20081D6A637}">
      <dsp:nvSpPr>
        <dsp:cNvPr id="0" name=""/>
        <dsp:cNvSpPr/>
      </dsp:nvSpPr>
      <dsp:spPr>
        <a:xfrm>
          <a:off x="3411662" y="951341"/>
          <a:ext cx="676436" cy="167371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73716"/>
              </a:lnTo>
              <a:lnTo>
                <a:pt x="676436" y="167371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2699109" y="951341"/>
          <a:ext cx="712553" cy="1681051"/>
        </a:xfrm>
        <a:custGeom>
          <a:avLst/>
          <a:gdLst/>
          <a:ahLst/>
          <a:cxnLst/>
          <a:rect l="0" t="0" r="0" b="0"/>
          <a:pathLst>
            <a:path>
              <a:moveTo>
                <a:pt x="712553" y="0"/>
              </a:moveTo>
              <a:lnTo>
                <a:pt x="712553" y="1681051"/>
              </a:lnTo>
              <a:lnTo>
                <a:pt x="0" y="1681051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2308983" y="355525"/>
          <a:ext cx="2205358" cy="595816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Core Flow (CFL-DEP)</a:t>
          </a:r>
          <a:endParaRPr lang="en-US" sz="1400" b="1" kern="1200" dirty="0"/>
        </a:p>
      </dsp:txBody>
      <dsp:txXfrm>
        <a:off x="2308983" y="355525"/>
        <a:ext cx="2205358" cy="595816"/>
      </dsp:txXfrm>
    </dsp:sp>
    <dsp:sp modelId="{BC1E3504-E4E2-48C5-BAB0-684EFDD5908A}">
      <dsp:nvSpPr>
        <dsp:cNvPr id="0" name=""/>
        <dsp:cNvSpPr/>
      </dsp:nvSpPr>
      <dsp:spPr>
        <a:xfrm>
          <a:off x="701217" y="2198596"/>
          <a:ext cx="1997892" cy="86759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T-TRAENS-CFL-DEP-M-001-Lodging A Standard Combined Declaration Upon Presentation Of Goods At Office Of Departure</a:t>
          </a:r>
          <a:endParaRPr lang="en-US" sz="1200" b="0" kern="1200" dirty="0">
            <a:solidFill>
              <a:schemeClr val="tx1"/>
            </a:solidFill>
          </a:endParaRPr>
        </a:p>
      </dsp:txBody>
      <dsp:txXfrm>
        <a:off x="701217" y="2198596"/>
        <a:ext cx="1997892" cy="867592"/>
      </dsp:txXfrm>
    </dsp:sp>
    <dsp:sp modelId="{790EB7EB-E130-468A-9D89-66670E881ED7}">
      <dsp:nvSpPr>
        <dsp:cNvPr id="0" name=""/>
        <dsp:cNvSpPr/>
      </dsp:nvSpPr>
      <dsp:spPr>
        <a:xfrm>
          <a:off x="4088099" y="2187778"/>
          <a:ext cx="1997892" cy="87455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T-TRAENS-CFL-DEP-M-002-Transit Procedure When Office Of Transit Is COFE – Combined Declaration Contains ENS Particulars (overview)</a:t>
          </a:r>
          <a:endParaRPr lang="en-US" sz="1200" b="0" kern="1200" dirty="0">
            <a:solidFill>
              <a:schemeClr val="tx1"/>
            </a:solidFill>
          </a:endParaRPr>
        </a:p>
      </dsp:txBody>
      <dsp:txXfrm>
        <a:off x="4088099" y="2187778"/>
        <a:ext cx="1997892" cy="874559"/>
      </dsp:txXfrm>
    </dsp:sp>
    <dsp:sp modelId="{23E0B9D6-2166-4D77-B8CD-630DD4C5DC6E}">
      <dsp:nvSpPr>
        <dsp:cNvPr id="0" name=""/>
        <dsp:cNvSpPr/>
      </dsp:nvSpPr>
      <dsp:spPr>
        <a:xfrm>
          <a:off x="2412689" y="3439814"/>
          <a:ext cx="1997892" cy="69689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T-TRAENS-CFL-DEP-M-00</a:t>
          </a:r>
          <a:r>
            <a:rPr lang="en-US" sz="1200" kern="1200" dirty="0"/>
            <a:t>3</a:t>
          </a:r>
          <a:r>
            <a:rPr lang="en-GB" sz="1200" kern="1200" dirty="0"/>
            <a:t>-Transit Procedure </a:t>
          </a:r>
          <a:r>
            <a:rPr lang="en-US" sz="1200" kern="1200" dirty="0"/>
            <a:t>Due To Re-entry At a Second Office Of Transit (COFE)</a:t>
          </a:r>
          <a:endParaRPr lang="en-US" sz="1200" b="0" kern="1200" dirty="0">
            <a:solidFill>
              <a:schemeClr val="tx1"/>
            </a:solidFill>
          </a:endParaRPr>
        </a:p>
      </dsp:txBody>
      <dsp:txXfrm>
        <a:off x="2412689" y="3439814"/>
        <a:ext cx="1997892" cy="696899"/>
      </dsp:txXfrm>
    </dsp:sp>
  </dsp:spTree>
</dsp:drawing>
</file>

<file path=ppt/diagrams/drawing1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751D8DA-CB10-49CB-B113-56069B1472D4}">
      <dsp:nvSpPr>
        <dsp:cNvPr id="0" name=""/>
        <dsp:cNvSpPr/>
      </dsp:nvSpPr>
      <dsp:spPr>
        <a:xfrm>
          <a:off x="2634110" y="864280"/>
          <a:ext cx="270620" cy="135683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56835"/>
              </a:lnTo>
              <a:lnTo>
                <a:pt x="270620" y="135683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2400826" y="864280"/>
          <a:ext cx="233283" cy="1356835"/>
        </a:xfrm>
        <a:custGeom>
          <a:avLst/>
          <a:gdLst/>
          <a:ahLst/>
          <a:cxnLst/>
          <a:rect l="0" t="0" r="0" b="0"/>
          <a:pathLst>
            <a:path>
              <a:moveTo>
                <a:pt x="233283" y="0"/>
              </a:moveTo>
              <a:lnTo>
                <a:pt x="233283" y="1356835"/>
              </a:lnTo>
              <a:lnTo>
                <a:pt x="0" y="135683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1457348" y="71362"/>
          <a:ext cx="2353523" cy="792918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Specific Scenarios At Office Of Transit, Which Is Customs Office Of First Entry (TRACOFE)</a:t>
          </a:r>
          <a:endParaRPr lang="en-US" sz="1400" b="0" kern="1200" dirty="0"/>
        </a:p>
      </dsp:txBody>
      <dsp:txXfrm>
        <a:off x="1457348" y="71362"/>
        <a:ext cx="2353523" cy="792918"/>
      </dsp:txXfrm>
    </dsp:sp>
    <dsp:sp modelId="{BC1E3504-E4E2-48C5-BAB0-684EFDD5908A}">
      <dsp:nvSpPr>
        <dsp:cNvPr id="0" name=""/>
        <dsp:cNvSpPr/>
      </dsp:nvSpPr>
      <dsp:spPr>
        <a:xfrm>
          <a:off x="1279" y="1621229"/>
          <a:ext cx="2399546" cy="119977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T-TRAENS-TRACOFE-A-001-Control At Office Of Transit- Movement Crosses Frontier</a:t>
          </a:r>
          <a:endParaRPr lang="en-US" sz="1200" kern="1200" dirty="0"/>
        </a:p>
      </dsp:txBody>
      <dsp:txXfrm>
        <a:off x="1279" y="1621229"/>
        <a:ext cx="2399546" cy="1199773"/>
      </dsp:txXfrm>
    </dsp:sp>
    <dsp:sp modelId="{277DE319-5E21-4B90-BB87-CA61E451646F}">
      <dsp:nvSpPr>
        <dsp:cNvPr id="0" name=""/>
        <dsp:cNvSpPr/>
      </dsp:nvSpPr>
      <dsp:spPr>
        <a:xfrm>
          <a:off x="2904730" y="1621229"/>
          <a:ext cx="2399546" cy="119977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T-TRAENS-TRACOFE-A-002-Control At Office Of Transit-Movement Stopped</a:t>
          </a:r>
          <a:endParaRPr lang="en-US" sz="1200" kern="1200" dirty="0"/>
        </a:p>
      </dsp:txBody>
      <dsp:txXfrm>
        <a:off x="2904730" y="1621229"/>
        <a:ext cx="2399546" cy="1199773"/>
      </dsp:txXfrm>
    </dsp:sp>
  </dsp:spTree>
</dsp:drawing>
</file>

<file path=ppt/diagrams/drawing1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644CE0A-706F-4D07-8284-CFD340A03CCB}">
      <dsp:nvSpPr>
        <dsp:cNvPr id="0" name=""/>
        <dsp:cNvSpPr/>
      </dsp:nvSpPr>
      <dsp:spPr>
        <a:xfrm>
          <a:off x="3642377" y="877582"/>
          <a:ext cx="356991" cy="25866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86624"/>
              </a:lnTo>
              <a:lnTo>
                <a:pt x="356991" y="2586624"/>
              </a:lnTo>
            </a:path>
          </a:pathLst>
        </a:custGeom>
        <a:noFill/>
        <a:ln w="12700" cap="flat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EF9DBBB-3ED1-4CFD-A32D-E957756E15EF}">
      <dsp:nvSpPr>
        <dsp:cNvPr id="0" name=""/>
        <dsp:cNvSpPr/>
      </dsp:nvSpPr>
      <dsp:spPr>
        <a:xfrm>
          <a:off x="3305543" y="877582"/>
          <a:ext cx="336833" cy="2598880"/>
        </a:xfrm>
        <a:custGeom>
          <a:avLst/>
          <a:gdLst/>
          <a:ahLst/>
          <a:cxnLst/>
          <a:rect l="0" t="0" r="0" b="0"/>
          <a:pathLst>
            <a:path>
              <a:moveTo>
                <a:pt x="336833" y="0"/>
              </a:moveTo>
              <a:lnTo>
                <a:pt x="336833" y="2598880"/>
              </a:lnTo>
              <a:lnTo>
                <a:pt x="0" y="2598880"/>
              </a:lnTo>
            </a:path>
          </a:pathLst>
        </a:custGeom>
        <a:noFill/>
        <a:ln w="12700" cap="flat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3069AF2-B3DE-464B-99D4-3B166A28C429}">
      <dsp:nvSpPr>
        <dsp:cNvPr id="0" name=""/>
        <dsp:cNvSpPr/>
      </dsp:nvSpPr>
      <dsp:spPr>
        <a:xfrm>
          <a:off x="3642377" y="877582"/>
          <a:ext cx="381043" cy="88025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80255"/>
              </a:lnTo>
              <a:lnTo>
                <a:pt x="381043" y="880255"/>
              </a:lnTo>
            </a:path>
          </a:pathLst>
        </a:custGeom>
        <a:noFill/>
        <a:ln w="12700" cap="flat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05092B0-82DA-4468-8E1D-5B58BD5D8056}">
      <dsp:nvSpPr>
        <dsp:cNvPr id="0" name=""/>
        <dsp:cNvSpPr/>
      </dsp:nvSpPr>
      <dsp:spPr>
        <a:xfrm>
          <a:off x="3261365" y="877582"/>
          <a:ext cx="381011" cy="892740"/>
        </a:xfrm>
        <a:custGeom>
          <a:avLst/>
          <a:gdLst/>
          <a:ahLst/>
          <a:cxnLst/>
          <a:rect l="0" t="0" r="0" b="0"/>
          <a:pathLst>
            <a:path>
              <a:moveTo>
                <a:pt x="381011" y="0"/>
              </a:moveTo>
              <a:lnTo>
                <a:pt x="381011" y="892740"/>
              </a:lnTo>
              <a:lnTo>
                <a:pt x="0" y="892740"/>
              </a:lnTo>
            </a:path>
          </a:pathLst>
        </a:custGeom>
        <a:noFill/>
        <a:ln w="12700" cap="flat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6D9E558-6207-4EB2-8AA9-8AB57588B83C}">
      <dsp:nvSpPr>
        <dsp:cNvPr id="0" name=""/>
        <dsp:cNvSpPr/>
      </dsp:nvSpPr>
      <dsp:spPr>
        <a:xfrm>
          <a:off x="2521252" y="1450"/>
          <a:ext cx="2242248" cy="876132"/>
        </a:xfrm>
        <a:prstGeom prst="rect">
          <a:avLst/>
        </a:prstGeom>
        <a:solidFill>
          <a:schemeClr val="accent5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/>
            <a:t>NCTS Guarantee Management (GMN)</a:t>
          </a:r>
        </a:p>
      </dsp:txBody>
      <dsp:txXfrm>
        <a:off x="2521252" y="1450"/>
        <a:ext cx="2242248" cy="876132"/>
      </dsp:txXfrm>
    </dsp:sp>
    <dsp:sp modelId="{F9D22A75-99FA-4CA0-A182-6D5B484E95A1}">
      <dsp:nvSpPr>
        <dsp:cNvPr id="0" name=""/>
        <dsp:cNvSpPr/>
      </dsp:nvSpPr>
      <dsp:spPr>
        <a:xfrm>
          <a:off x="1456119" y="1248711"/>
          <a:ext cx="1805245" cy="104322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Check Guarantee Integrity (GUI)</a:t>
          </a:r>
          <a:endParaRPr lang="en-US" sz="1200" kern="1200"/>
        </a:p>
      </dsp:txBody>
      <dsp:txXfrm>
        <a:off x="1456119" y="1248711"/>
        <a:ext cx="1805245" cy="1043223"/>
      </dsp:txXfrm>
    </dsp:sp>
    <dsp:sp modelId="{9B730D2B-A87B-4C14-851B-C0FF5651CE6D}">
      <dsp:nvSpPr>
        <dsp:cNvPr id="0" name=""/>
        <dsp:cNvSpPr/>
      </dsp:nvSpPr>
      <dsp:spPr>
        <a:xfrm>
          <a:off x="4023420" y="1236226"/>
          <a:ext cx="1805245" cy="104322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Registration of Guarantee Usage (GUR)</a:t>
          </a:r>
          <a:endParaRPr lang="en-US" sz="1200" kern="1200"/>
        </a:p>
      </dsp:txBody>
      <dsp:txXfrm>
        <a:off x="4023420" y="1236226"/>
        <a:ext cx="1805245" cy="1043223"/>
      </dsp:txXfrm>
    </dsp:sp>
    <dsp:sp modelId="{05016A98-3A56-4585-A8D1-8AB52ACE973B}">
      <dsp:nvSpPr>
        <dsp:cNvPr id="0" name=""/>
        <dsp:cNvSpPr/>
      </dsp:nvSpPr>
      <dsp:spPr>
        <a:xfrm>
          <a:off x="1500297" y="2954851"/>
          <a:ext cx="1805245" cy="104322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Guarantee Release (GUF)</a:t>
          </a:r>
          <a:endParaRPr lang="en-US" sz="1200" kern="1200" dirty="0"/>
        </a:p>
      </dsp:txBody>
      <dsp:txXfrm>
        <a:off x="1500297" y="2954851"/>
        <a:ext cx="1805245" cy="1043223"/>
      </dsp:txXfrm>
    </dsp:sp>
    <dsp:sp modelId="{3244C538-25F6-45C8-9578-BE31CE4C0DCB}">
      <dsp:nvSpPr>
        <dsp:cNvPr id="0" name=""/>
        <dsp:cNvSpPr/>
      </dsp:nvSpPr>
      <dsp:spPr>
        <a:xfrm>
          <a:off x="3999368" y="2942595"/>
          <a:ext cx="1805245" cy="104322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Cancellation of guarantee usage (GUC)</a:t>
          </a:r>
          <a:endParaRPr lang="en-US" sz="1200" kern="1200"/>
        </a:p>
      </dsp:txBody>
      <dsp:txXfrm>
        <a:off x="3999368" y="2942595"/>
        <a:ext cx="1805245" cy="1043223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FBF0562-B6C9-4239-B38F-714C99CC9748}">
      <dsp:nvSpPr>
        <dsp:cNvPr id="0" name=""/>
        <dsp:cNvSpPr/>
      </dsp:nvSpPr>
      <dsp:spPr>
        <a:xfrm>
          <a:off x="9715956" y="3074286"/>
          <a:ext cx="211253" cy="25306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30698"/>
              </a:lnTo>
              <a:lnTo>
                <a:pt x="211253" y="2530698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2A76869-2DFB-482C-9371-E7A946AA82D7}">
      <dsp:nvSpPr>
        <dsp:cNvPr id="0" name=""/>
        <dsp:cNvSpPr/>
      </dsp:nvSpPr>
      <dsp:spPr>
        <a:xfrm>
          <a:off x="9715956" y="3074286"/>
          <a:ext cx="211253" cy="149956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499567"/>
              </a:lnTo>
              <a:lnTo>
                <a:pt x="211253" y="1499567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76FDBCF-603C-4B76-939D-B8AFC0BBCF19}">
      <dsp:nvSpPr>
        <dsp:cNvPr id="0" name=""/>
        <dsp:cNvSpPr/>
      </dsp:nvSpPr>
      <dsp:spPr>
        <a:xfrm>
          <a:off x="6289747" y="2037795"/>
          <a:ext cx="4068123" cy="2340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5595"/>
              </a:lnTo>
              <a:lnTo>
                <a:pt x="4068123" y="65595"/>
              </a:lnTo>
              <a:lnTo>
                <a:pt x="4068123" y="234098"/>
              </a:lnTo>
            </a:path>
          </a:pathLst>
        </a:custGeom>
        <a:noFill/>
        <a:ln w="12700" cap="flat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E2F2C51-C2E7-4F1C-9F71-47F6855D25C4}">
      <dsp:nvSpPr>
        <dsp:cNvPr id="0" name=""/>
        <dsp:cNvSpPr/>
      </dsp:nvSpPr>
      <dsp:spPr>
        <a:xfrm>
          <a:off x="7655267" y="3083586"/>
          <a:ext cx="307781" cy="413008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130084"/>
              </a:lnTo>
              <a:lnTo>
                <a:pt x="307781" y="4130084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498A83B-EBCF-4E15-AB56-4FD0D1727BAD}">
      <dsp:nvSpPr>
        <dsp:cNvPr id="0" name=""/>
        <dsp:cNvSpPr/>
      </dsp:nvSpPr>
      <dsp:spPr>
        <a:xfrm>
          <a:off x="7655267" y="3083586"/>
          <a:ext cx="307781" cy="325076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250766"/>
              </a:lnTo>
              <a:lnTo>
                <a:pt x="307781" y="3250766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4462F10-ADE6-4ACD-99D7-7782A3A58318}">
      <dsp:nvSpPr>
        <dsp:cNvPr id="0" name=""/>
        <dsp:cNvSpPr/>
      </dsp:nvSpPr>
      <dsp:spPr>
        <a:xfrm>
          <a:off x="7655267" y="3083586"/>
          <a:ext cx="307781" cy="241895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418957"/>
              </a:lnTo>
              <a:lnTo>
                <a:pt x="307781" y="2418957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72D17A3-ED87-4B65-9F6C-B538061D1389}">
      <dsp:nvSpPr>
        <dsp:cNvPr id="0" name=""/>
        <dsp:cNvSpPr/>
      </dsp:nvSpPr>
      <dsp:spPr>
        <a:xfrm>
          <a:off x="7655267" y="3083586"/>
          <a:ext cx="313992" cy="15609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60974"/>
              </a:lnTo>
              <a:lnTo>
                <a:pt x="313992" y="1560974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3AAF715-7D63-4DC6-B6CE-B0AFC1A894E6}">
      <dsp:nvSpPr>
        <dsp:cNvPr id="0" name=""/>
        <dsp:cNvSpPr/>
      </dsp:nvSpPr>
      <dsp:spPr>
        <a:xfrm>
          <a:off x="7655267" y="3083586"/>
          <a:ext cx="313992" cy="68787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87875"/>
              </a:lnTo>
              <a:lnTo>
                <a:pt x="313992" y="687875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4A97060-11CB-49F4-9339-669D8AA69D1E}">
      <dsp:nvSpPr>
        <dsp:cNvPr id="0" name=""/>
        <dsp:cNvSpPr/>
      </dsp:nvSpPr>
      <dsp:spPr>
        <a:xfrm>
          <a:off x="6289747" y="2037795"/>
          <a:ext cx="2007434" cy="24339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4895"/>
              </a:lnTo>
              <a:lnTo>
                <a:pt x="2007434" y="74895"/>
              </a:lnTo>
              <a:lnTo>
                <a:pt x="2007434" y="243397"/>
              </a:lnTo>
            </a:path>
          </a:pathLst>
        </a:custGeom>
        <a:noFill/>
        <a:ln w="12700" cap="flat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98BEA43-468D-40E5-BEC2-A074C4BFC8AA}">
      <dsp:nvSpPr>
        <dsp:cNvPr id="0" name=""/>
        <dsp:cNvSpPr/>
      </dsp:nvSpPr>
      <dsp:spPr>
        <a:xfrm>
          <a:off x="1880478" y="3110073"/>
          <a:ext cx="489443" cy="4105707"/>
        </a:xfrm>
        <a:custGeom>
          <a:avLst/>
          <a:gdLst/>
          <a:ahLst/>
          <a:cxnLst/>
          <a:rect l="0" t="0" r="0" b="0"/>
          <a:pathLst>
            <a:path>
              <a:moveTo>
                <a:pt x="489443" y="0"/>
              </a:moveTo>
              <a:lnTo>
                <a:pt x="489443" y="4105707"/>
              </a:lnTo>
              <a:lnTo>
                <a:pt x="0" y="4105707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57030DE-4224-4A93-9ED7-37EBC6F05DF1}">
      <dsp:nvSpPr>
        <dsp:cNvPr id="0" name=""/>
        <dsp:cNvSpPr/>
      </dsp:nvSpPr>
      <dsp:spPr>
        <a:xfrm>
          <a:off x="2369922" y="3110073"/>
          <a:ext cx="303416" cy="326303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263038"/>
              </a:lnTo>
              <a:lnTo>
                <a:pt x="303416" y="3263038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B15F556-B9B8-4002-88DB-35B10F0C6DD9}">
      <dsp:nvSpPr>
        <dsp:cNvPr id="0" name=""/>
        <dsp:cNvSpPr/>
      </dsp:nvSpPr>
      <dsp:spPr>
        <a:xfrm>
          <a:off x="1951185" y="3110073"/>
          <a:ext cx="418736" cy="3146438"/>
        </a:xfrm>
        <a:custGeom>
          <a:avLst/>
          <a:gdLst/>
          <a:ahLst/>
          <a:cxnLst/>
          <a:rect l="0" t="0" r="0" b="0"/>
          <a:pathLst>
            <a:path>
              <a:moveTo>
                <a:pt x="418736" y="0"/>
              </a:moveTo>
              <a:lnTo>
                <a:pt x="418736" y="3146438"/>
              </a:lnTo>
              <a:lnTo>
                <a:pt x="0" y="3146438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F74180E-C259-4809-A301-1E54B487D7F1}">
      <dsp:nvSpPr>
        <dsp:cNvPr id="0" name=""/>
        <dsp:cNvSpPr/>
      </dsp:nvSpPr>
      <dsp:spPr>
        <a:xfrm>
          <a:off x="2369922" y="3110073"/>
          <a:ext cx="312178" cy="232017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320174"/>
              </a:lnTo>
              <a:lnTo>
                <a:pt x="312178" y="2320174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F5BE1EF-A181-4A11-A8BF-067067DCDC93}">
      <dsp:nvSpPr>
        <dsp:cNvPr id="0" name=""/>
        <dsp:cNvSpPr/>
      </dsp:nvSpPr>
      <dsp:spPr>
        <a:xfrm>
          <a:off x="1994306" y="3110073"/>
          <a:ext cx="375616" cy="2302634"/>
        </a:xfrm>
        <a:custGeom>
          <a:avLst/>
          <a:gdLst/>
          <a:ahLst/>
          <a:cxnLst/>
          <a:rect l="0" t="0" r="0" b="0"/>
          <a:pathLst>
            <a:path>
              <a:moveTo>
                <a:pt x="375616" y="0"/>
              </a:moveTo>
              <a:lnTo>
                <a:pt x="375616" y="2302634"/>
              </a:lnTo>
              <a:lnTo>
                <a:pt x="0" y="2302634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928BF5A-4221-44EA-9E16-EBB685D4DD0E}">
      <dsp:nvSpPr>
        <dsp:cNvPr id="0" name=""/>
        <dsp:cNvSpPr/>
      </dsp:nvSpPr>
      <dsp:spPr>
        <a:xfrm>
          <a:off x="2369922" y="3110073"/>
          <a:ext cx="303400" cy="136526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365263"/>
              </a:lnTo>
              <a:lnTo>
                <a:pt x="303400" y="1365263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F5F08FBE-5C3F-467F-8942-C4B4B618A7F8}">
      <dsp:nvSpPr>
        <dsp:cNvPr id="0" name=""/>
        <dsp:cNvSpPr/>
      </dsp:nvSpPr>
      <dsp:spPr>
        <a:xfrm>
          <a:off x="1971999" y="3110073"/>
          <a:ext cx="397922" cy="1286973"/>
        </a:xfrm>
        <a:custGeom>
          <a:avLst/>
          <a:gdLst/>
          <a:ahLst/>
          <a:cxnLst/>
          <a:rect l="0" t="0" r="0" b="0"/>
          <a:pathLst>
            <a:path>
              <a:moveTo>
                <a:pt x="397922" y="0"/>
              </a:moveTo>
              <a:lnTo>
                <a:pt x="397922" y="1286973"/>
              </a:lnTo>
              <a:lnTo>
                <a:pt x="0" y="1286973"/>
              </a:lnTo>
            </a:path>
          </a:pathLst>
        </a:custGeom>
        <a:noFill/>
        <a:ln w="12700" cap="flat" cmpd="sng" algn="ctr">
          <a:solidFill>
            <a:schemeClr val="accent6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8C5EABB-EB51-4D54-B466-3F2803ED1752}">
      <dsp:nvSpPr>
        <dsp:cNvPr id="0" name=""/>
        <dsp:cNvSpPr/>
      </dsp:nvSpPr>
      <dsp:spPr>
        <a:xfrm>
          <a:off x="2369922" y="2037795"/>
          <a:ext cx="3919825" cy="269884"/>
        </a:xfrm>
        <a:custGeom>
          <a:avLst/>
          <a:gdLst/>
          <a:ahLst/>
          <a:cxnLst/>
          <a:rect l="0" t="0" r="0" b="0"/>
          <a:pathLst>
            <a:path>
              <a:moveTo>
                <a:pt x="3919825" y="0"/>
              </a:moveTo>
              <a:lnTo>
                <a:pt x="3919825" y="101382"/>
              </a:lnTo>
              <a:lnTo>
                <a:pt x="0" y="101382"/>
              </a:lnTo>
              <a:lnTo>
                <a:pt x="0" y="269884"/>
              </a:lnTo>
            </a:path>
          </a:pathLst>
        </a:custGeom>
        <a:noFill/>
        <a:ln w="12700" cap="flat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9069CBF-ED6C-4037-9853-FDF430421792}">
      <dsp:nvSpPr>
        <dsp:cNvPr id="0" name=""/>
        <dsp:cNvSpPr/>
      </dsp:nvSpPr>
      <dsp:spPr>
        <a:xfrm>
          <a:off x="5487354" y="1235402"/>
          <a:ext cx="1604785" cy="802392"/>
        </a:xfrm>
        <a:prstGeom prst="rect">
          <a:avLst/>
        </a:prstGeom>
        <a:solidFill>
          <a:schemeClr val="bg1">
            <a:lumMod val="5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b="1" kern="1200" dirty="0"/>
            <a:t>NCTS</a:t>
          </a:r>
        </a:p>
      </dsp:txBody>
      <dsp:txXfrm>
        <a:off x="5487354" y="1235402"/>
        <a:ext cx="1604785" cy="802392"/>
      </dsp:txXfrm>
    </dsp:sp>
    <dsp:sp modelId="{B173D479-01F1-47EB-85E4-A8BF92614E2A}">
      <dsp:nvSpPr>
        <dsp:cNvPr id="0" name=""/>
        <dsp:cNvSpPr/>
      </dsp:nvSpPr>
      <dsp:spPr>
        <a:xfrm>
          <a:off x="1567529" y="2307680"/>
          <a:ext cx="1604785" cy="802392"/>
        </a:xfrm>
        <a:prstGeom prst="rect">
          <a:avLst/>
        </a:prstGeom>
        <a:solidFill>
          <a:schemeClr val="accent5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NCTS Core Business (TRA)</a:t>
          </a:r>
        </a:p>
      </dsp:txBody>
      <dsp:txXfrm>
        <a:off x="1567529" y="2307680"/>
        <a:ext cx="1604785" cy="802392"/>
      </dsp:txXfrm>
    </dsp:sp>
    <dsp:sp modelId="{E813BFC0-6050-45E6-A221-B81F4D61A453}">
      <dsp:nvSpPr>
        <dsp:cNvPr id="0" name=""/>
        <dsp:cNvSpPr/>
      </dsp:nvSpPr>
      <dsp:spPr>
        <a:xfrm>
          <a:off x="385668" y="4060860"/>
          <a:ext cx="1586330" cy="67237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Core flow (CFL)</a:t>
          </a:r>
        </a:p>
      </dsp:txBody>
      <dsp:txXfrm>
        <a:off x="385668" y="4060860"/>
        <a:ext cx="1586330" cy="672373"/>
      </dsp:txXfrm>
    </dsp:sp>
    <dsp:sp modelId="{A18AC584-8377-43B3-B629-1B5EB8C5563E}">
      <dsp:nvSpPr>
        <dsp:cNvPr id="0" name=""/>
        <dsp:cNvSpPr/>
      </dsp:nvSpPr>
      <dsp:spPr>
        <a:xfrm>
          <a:off x="2673322" y="4062072"/>
          <a:ext cx="1710492" cy="826528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b="0" kern="1200" dirty="0"/>
            <a:t>Specific Scenarios at </a:t>
          </a:r>
          <a:r>
            <a:rPr lang="en-GB" sz="1200" b="0" kern="1200" dirty="0">
              <a:solidFill>
                <a:prstClr val="white"/>
              </a:solidFill>
              <a:latin typeface="Calibri" panose="020F0502020204030204"/>
              <a:ea typeface="+mn-ea"/>
              <a:cs typeface="+mn-cs"/>
            </a:rPr>
            <a:t>Office</a:t>
          </a:r>
          <a:r>
            <a:rPr lang="en-GB" sz="1200" b="0" kern="1200" dirty="0"/>
            <a:t> of Departure (DEP)</a:t>
          </a:r>
          <a:endParaRPr lang="en-US" sz="1200" b="0" kern="1200" dirty="0"/>
        </a:p>
      </dsp:txBody>
      <dsp:txXfrm>
        <a:off x="2673322" y="4062072"/>
        <a:ext cx="1710492" cy="826528"/>
      </dsp:txXfrm>
    </dsp:sp>
    <dsp:sp modelId="{8004EDB2-F0A0-4184-A6D8-A882C9BD4E8B}">
      <dsp:nvSpPr>
        <dsp:cNvPr id="0" name=""/>
        <dsp:cNvSpPr/>
      </dsp:nvSpPr>
      <dsp:spPr>
        <a:xfrm>
          <a:off x="385572" y="5076521"/>
          <a:ext cx="1608733" cy="67237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Specific Scenarios at Office of Transit (TRT)</a:t>
          </a:r>
          <a:endParaRPr lang="en-US" sz="1200" kern="1200" dirty="0"/>
        </a:p>
      </dsp:txBody>
      <dsp:txXfrm>
        <a:off x="385572" y="5076521"/>
        <a:ext cx="1608733" cy="672373"/>
      </dsp:txXfrm>
    </dsp:sp>
    <dsp:sp modelId="{724BA459-EA78-48B3-87F9-8331DA99B430}">
      <dsp:nvSpPr>
        <dsp:cNvPr id="0" name=""/>
        <dsp:cNvSpPr/>
      </dsp:nvSpPr>
      <dsp:spPr>
        <a:xfrm>
          <a:off x="2682101" y="5094061"/>
          <a:ext cx="1673887" cy="67237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Specific Scenarios at Office of Destination (DES)</a:t>
          </a:r>
          <a:endParaRPr lang="en-US" sz="1200" kern="1200" dirty="0"/>
        </a:p>
      </dsp:txBody>
      <dsp:txXfrm>
        <a:off x="2682101" y="5094061"/>
        <a:ext cx="1673887" cy="672373"/>
      </dsp:txXfrm>
    </dsp:sp>
    <dsp:sp modelId="{834EFC13-10F5-42F7-BCB3-5C9AB34E0827}">
      <dsp:nvSpPr>
        <dsp:cNvPr id="0" name=""/>
        <dsp:cNvSpPr/>
      </dsp:nvSpPr>
      <dsp:spPr>
        <a:xfrm>
          <a:off x="350492" y="5920325"/>
          <a:ext cx="1600693" cy="67237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Specific Scenarios for Incidents “</a:t>
          </a:r>
          <a:r>
            <a:rPr lang="en-GB" sz="1200" kern="1200" dirty="0" err="1"/>
            <a:t>En</a:t>
          </a:r>
          <a:r>
            <a:rPr lang="en-GB" sz="1200" kern="1200" dirty="0"/>
            <a:t> Route” (INC)</a:t>
          </a:r>
          <a:endParaRPr lang="en-US" sz="1200" kern="1200" dirty="0"/>
        </a:p>
      </dsp:txBody>
      <dsp:txXfrm>
        <a:off x="350492" y="5920325"/>
        <a:ext cx="1600693" cy="672373"/>
      </dsp:txXfrm>
    </dsp:sp>
    <dsp:sp modelId="{7B9D03AE-A19A-4607-806B-FD585C7A14FD}">
      <dsp:nvSpPr>
        <dsp:cNvPr id="0" name=""/>
        <dsp:cNvSpPr/>
      </dsp:nvSpPr>
      <dsp:spPr>
        <a:xfrm>
          <a:off x="2673338" y="5920325"/>
          <a:ext cx="1798499" cy="90557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Possible Exceptions on the Common Domain (Exceptions of message sequencing in the Common Domain) (EXC)</a:t>
          </a:r>
          <a:endParaRPr lang="en-US" sz="1200" kern="1200" dirty="0"/>
        </a:p>
      </dsp:txBody>
      <dsp:txXfrm>
        <a:off x="2673338" y="5920325"/>
        <a:ext cx="1798499" cy="905572"/>
      </dsp:txXfrm>
    </dsp:sp>
    <dsp:sp modelId="{8933BE8E-4B08-4ED0-BF72-EA38BCADE671}">
      <dsp:nvSpPr>
        <dsp:cNvPr id="0" name=""/>
        <dsp:cNvSpPr/>
      </dsp:nvSpPr>
      <dsp:spPr>
        <a:xfrm>
          <a:off x="361500" y="6879594"/>
          <a:ext cx="1518977" cy="672373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Export followed by transit (EFT)</a:t>
          </a:r>
        </a:p>
      </dsp:txBody>
      <dsp:txXfrm>
        <a:off x="361500" y="6879594"/>
        <a:ext cx="1518977" cy="672373"/>
      </dsp:txXfrm>
    </dsp:sp>
    <dsp:sp modelId="{5DB9BB85-7001-4FB0-A97C-A81A649BF3FB}">
      <dsp:nvSpPr>
        <dsp:cNvPr id="0" name=""/>
        <dsp:cNvSpPr/>
      </dsp:nvSpPr>
      <dsp:spPr>
        <a:xfrm>
          <a:off x="7494788" y="2281193"/>
          <a:ext cx="1604785" cy="802392"/>
        </a:xfrm>
        <a:prstGeom prst="rect">
          <a:avLst/>
        </a:prstGeom>
        <a:solidFill>
          <a:schemeClr val="accent5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/>
            <a:t>NCTS Guarantee Management (GMN)</a:t>
          </a:r>
          <a:endParaRPr lang="en-US" sz="1400" kern="1200"/>
        </a:p>
      </dsp:txBody>
      <dsp:txXfrm>
        <a:off x="7494788" y="2281193"/>
        <a:ext cx="1604785" cy="802392"/>
      </dsp:txXfrm>
    </dsp:sp>
    <dsp:sp modelId="{F9D22A75-99FA-4CA0-A182-6D5B484E95A1}">
      <dsp:nvSpPr>
        <dsp:cNvPr id="0" name=""/>
        <dsp:cNvSpPr/>
      </dsp:nvSpPr>
      <dsp:spPr>
        <a:xfrm>
          <a:off x="7969259" y="3370265"/>
          <a:ext cx="1604785" cy="8023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Checking guarantee integrity (CGI)</a:t>
          </a:r>
        </a:p>
      </dsp:txBody>
      <dsp:txXfrm>
        <a:off x="7969259" y="3370265"/>
        <a:ext cx="1604785" cy="802392"/>
      </dsp:txXfrm>
    </dsp:sp>
    <dsp:sp modelId="{9B730D2B-A87B-4C14-851B-C0FF5651CE6D}">
      <dsp:nvSpPr>
        <dsp:cNvPr id="0" name=""/>
        <dsp:cNvSpPr/>
      </dsp:nvSpPr>
      <dsp:spPr>
        <a:xfrm>
          <a:off x="7969259" y="4243364"/>
          <a:ext cx="1604785" cy="8023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Registration of guarantee usage (RGU)</a:t>
          </a:r>
        </a:p>
      </dsp:txBody>
      <dsp:txXfrm>
        <a:off x="7969259" y="4243364"/>
        <a:ext cx="1604785" cy="802392"/>
      </dsp:txXfrm>
    </dsp:sp>
    <dsp:sp modelId="{05016A98-3A56-4585-A8D1-8AB52ACE973B}">
      <dsp:nvSpPr>
        <dsp:cNvPr id="0" name=""/>
        <dsp:cNvSpPr/>
      </dsp:nvSpPr>
      <dsp:spPr>
        <a:xfrm>
          <a:off x="7963049" y="5101347"/>
          <a:ext cx="1604785" cy="8023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Credit of reference amount (CRA)</a:t>
          </a:r>
        </a:p>
      </dsp:txBody>
      <dsp:txXfrm>
        <a:off x="7963049" y="5101347"/>
        <a:ext cx="1604785" cy="802392"/>
      </dsp:txXfrm>
    </dsp:sp>
    <dsp:sp modelId="{3244C538-25F6-45C8-9578-BE31CE4C0DCB}">
      <dsp:nvSpPr>
        <dsp:cNvPr id="0" name=""/>
        <dsp:cNvSpPr/>
      </dsp:nvSpPr>
      <dsp:spPr>
        <a:xfrm>
          <a:off x="7963049" y="5933155"/>
          <a:ext cx="1604785" cy="8023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Release of guarantee (RGR)</a:t>
          </a:r>
        </a:p>
      </dsp:txBody>
      <dsp:txXfrm>
        <a:off x="7963049" y="5933155"/>
        <a:ext cx="1604785" cy="802392"/>
      </dsp:txXfrm>
    </dsp:sp>
    <dsp:sp modelId="{5D68D84F-8C16-4088-8597-F9DD8B8F1A8D}">
      <dsp:nvSpPr>
        <dsp:cNvPr id="0" name=""/>
        <dsp:cNvSpPr/>
      </dsp:nvSpPr>
      <dsp:spPr>
        <a:xfrm>
          <a:off x="7963049" y="6772354"/>
          <a:ext cx="1604785" cy="88263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Cancellation of guarantee usage (CGU)</a:t>
          </a:r>
        </a:p>
      </dsp:txBody>
      <dsp:txXfrm>
        <a:off x="7963049" y="6772354"/>
        <a:ext cx="1604785" cy="882632"/>
      </dsp:txXfrm>
    </dsp:sp>
    <dsp:sp modelId="{D2FA695F-F657-40DD-8A4C-1E98F5B084D3}">
      <dsp:nvSpPr>
        <dsp:cNvPr id="0" name=""/>
        <dsp:cNvSpPr/>
      </dsp:nvSpPr>
      <dsp:spPr>
        <a:xfrm>
          <a:off x="9555477" y="2271893"/>
          <a:ext cx="1604785" cy="802392"/>
        </a:xfrm>
        <a:prstGeom prst="rect">
          <a:avLst/>
        </a:prstGeom>
        <a:solidFill>
          <a:schemeClr val="accent5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NCTS Handle Enquiry &amp; Recovery (ENR)</a:t>
          </a:r>
        </a:p>
      </dsp:txBody>
      <dsp:txXfrm>
        <a:off x="9555477" y="2271893"/>
        <a:ext cx="1604785" cy="802392"/>
      </dsp:txXfrm>
    </dsp:sp>
    <dsp:sp modelId="{ACE79B64-B829-4157-A332-E159AC407D54}">
      <dsp:nvSpPr>
        <dsp:cNvPr id="0" name=""/>
        <dsp:cNvSpPr/>
      </dsp:nvSpPr>
      <dsp:spPr>
        <a:xfrm>
          <a:off x="9927210" y="4172657"/>
          <a:ext cx="1604785" cy="8023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Handle enquiry (ENQ)</a:t>
          </a:r>
        </a:p>
      </dsp:txBody>
      <dsp:txXfrm>
        <a:off x="9927210" y="4172657"/>
        <a:ext cx="1604785" cy="802392"/>
      </dsp:txXfrm>
    </dsp:sp>
    <dsp:sp modelId="{05806F98-024C-44F8-8214-D43827AC25C3}">
      <dsp:nvSpPr>
        <dsp:cNvPr id="0" name=""/>
        <dsp:cNvSpPr/>
      </dsp:nvSpPr>
      <dsp:spPr>
        <a:xfrm>
          <a:off x="9927210" y="5203788"/>
          <a:ext cx="1604785" cy="802392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Handle recovery (REC)</a:t>
          </a:r>
        </a:p>
      </dsp:txBody>
      <dsp:txXfrm>
        <a:off x="9927210" y="5203788"/>
        <a:ext cx="1604785" cy="802392"/>
      </dsp:txXfrm>
    </dsp:sp>
  </dsp:spTree>
</dsp:drawing>
</file>

<file path=ppt/diagrams/drawing20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DDDED3E-5DF5-46EE-860A-AA338D865294}">
      <dsp:nvSpPr>
        <dsp:cNvPr id="0" name=""/>
        <dsp:cNvSpPr/>
      </dsp:nvSpPr>
      <dsp:spPr>
        <a:xfrm>
          <a:off x="2217011" y="838004"/>
          <a:ext cx="328785" cy="1032782"/>
        </a:xfrm>
        <a:custGeom>
          <a:avLst/>
          <a:gdLst/>
          <a:ahLst/>
          <a:cxnLst/>
          <a:rect l="0" t="0" r="0" b="0"/>
          <a:pathLst>
            <a:path>
              <a:moveTo>
                <a:pt x="328785" y="0"/>
              </a:moveTo>
              <a:lnTo>
                <a:pt x="328785" y="1032782"/>
              </a:lnTo>
              <a:lnTo>
                <a:pt x="0" y="103278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1117115" y="0"/>
          <a:ext cx="2857362" cy="838004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/>
            <a:t>Check Guarantee Integrity (GUI)</a:t>
          </a:r>
          <a:endParaRPr lang="en-US" sz="1400" b="1" kern="1200"/>
        </a:p>
      </dsp:txBody>
      <dsp:txXfrm>
        <a:off x="1117115" y="0"/>
        <a:ext cx="2857362" cy="838004"/>
      </dsp:txXfrm>
    </dsp:sp>
    <dsp:sp modelId="{BC1E3504-E4E2-48C5-BAB0-684EFDD5908A}">
      <dsp:nvSpPr>
        <dsp:cNvPr id="0" name=""/>
        <dsp:cNvSpPr/>
      </dsp:nvSpPr>
      <dsp:spPr>
        <a:xfrm>
          <a:off x="180414" y="1302875"/>
          <a:ext cx="2036596" cy="113582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T-GMN-GUI-M-001-Check guarantee integrity</a:t>
          </a:r>
          <a:endParaRPr lang="en-US" sz="1200" b="0" kern="1200">
            <a:solidFill>
              <a:schemeClr val="tx1"/>
            </a:solidFill>
          </a:endParaRPr>
        </a:p>
      </dsp:txBody>
      <dsp:txXfrm>
        <a:off x="180414" y="1302875"/>
        <a:ext cx="2036596" cy="1135821"/>
      </dsp:txXfrm>
    </dsp:sp>
  </dsp:spTree>
</dsp:drawing>
</file>

<file path=ppt/diagrams/drawing2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DDDED3E-5DF5-46EE-860A-AA338D865294}">
      <dsp:nvSpPr>
        <dsp:cNvPr id="0" name=""/>
        <dsp:cNvSpPr/>
      </dsp:nvSpPr>
      <dsp:spPr>
        <a:xfrm>
          <a:off x="2581573" y="837618"/>
          <a:ext cx="282777" cy="1101447"/>
        </a:xfrm>
        <a:custGeom>
          <a:avLst/>
          <a:gdLst/>
          <a:ahLst/>
          <a:cxnLst/>
          <a:rect l="0" t="0" r="0" b="0"/>
          <a:pathLst>
            <a:path>
              <a:moveTo>
                <a:pt x="282777" y="0"/>
              </a:moveTo>
              <a:lnTo>
                <a:pt x="282777" y="1101447"/>
              </a:lnTo>
              <a:lnTo>
                <a:pt x="0" y="110144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1442419" y="0"/>
          <a:ext cx="2843862" cy="837618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/>
            <a:t>Registration of Guarantee Usage (GUR)</a:t>
          </a:r>
          <a:endParaRPr lang="en-US" sz="1400" b="1" kern="1200"/>
        </a:p>
      </dsp:txBody>
      <dsp:txXfrm>
        <a:off x="1442419" y="0"/>
        <a:ext cx="2843862" cy="837618"/>
      </dsp:txXfrm>
    </dsp:sp>
    <dsp:sp modelId="{BC1E3504-E4E2-48C5-BAB0-684EFDD5908A}">
      <dsp:nvSpPr>
        <dsp:cNvPr id="0" name=""/>
        <dsp:cNvSpPr/>
      </dsp:nvSpPr>
      <dsp:spPr>
        <a:xfrm>
          <a:off x="48706" y="1478489"/>
          <a:ext cx="2532866" cy="92115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T-GMN-GUR-M-001-Registration of guarantee usage</a:t>
          </a:r>
          <a:endParaRPr lang="en-US" sz="1200" b="0" kern="1200" dirty="0">
            <a:solidFill>
              <a:schemeClr val="tx1"/>
            </a:solidFill>
          </a:endParaRPr>
        </a:p>
      </dsp:txBody>
      <dsp:txXfrm>
        <a:off x="48706" y="1478489"/>
        <a:ext cx="2532866" cy="921153"/>
      </dsp:txXfrm>
    </dsp:sp>
  </dsp:spTree>
</dsp:drawing>
</file>

<file path=ppt/diagrams/drawing2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751D8DA-CB10-49CB-B113-56069B1472D4}">
      <dsp:nvSpPr>
        <dsp:cNvPr id="0" name=""/>
        <dsp:cNvSpPr/>
      </dsp:nvSpPr>
      <dsp:spPr>
        <a:xfrm>
          <a:off x="2680749" y="994654"/>
          <a:ext cx="399010" cy="113112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31127"/>
              </a:lnTo>
              <a:lnTo>
                <a:pt x="399010" y="113112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6B84161-6A3F-40E1-BF6F-D413FB1A60A0}">
      <dsp:nvSpPr>
        <dsp:cNvPr id="0" name=""/>
        <dsp:cNvSpPr/>
      </dsp:nvSpPr>
      <dsp:spPr>
        <a:xfrm>
          <a:off x="2680749" y="994654"/>
          <a:ext cx="254380" cy="225710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257104"/>
              </a:lnTo>
              <a:lnTo>
                <a:pt x="254380" y="225710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2445531" y="994654"/>
          <a:ext cx="235218" cy="1142913"/>
        </a:xfrm>
        <a:custGeom>
          <a:avLst/>
          <a:gdLst/>
          <a:ahLst/>
          <a:cxnLst/>
          <a:rect l="0" t="0" r="0" b="0"/>
          <a:pathLst>
            <a:path>
              <a:moveTo>
                <a:pt x="235218" y="0"/>
              </a:moveTo>
              <a:lnTo>
                <a:pt x="235218" y="1142913"/>
              </a:lnTo>
              <a:lnTo>
                <a:pt x="0" y="1142913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1289568" y="0"/>
          <a:ext cx="2782363" cy="994654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 dirty="0"/>
            <a:t>Guarantee Release (GUF)</a:t>
          </a:r>
          <a:endParaRPr lang="en-US" sz="1400" b="1" kern="1200" dirty="0"/>
        </a:p>
      </dsp:txBody>
      <dsp:txXfrm>
        <a:off x="1289568" y="0"/>
        <a:ext cx="2782363" cy="994654"/>
      </dsp:txXfrm>
    </dsp:sp>
    <dsp:sp modelId="{BC1E3504-E4E2-48C5-BAB0-684EFDD5908A}">
      <dsp:nvSpPr>
        <dsp:cNvPr id="0" name=""/>
        <dsp:cNvSpPr/>
      </dsp:nvSpPr>
      <dsp:spPr>
        <a:xfrm>
          <a:off x="88755" y="1660553"/>
          <a:ext cx="2356776" cy="95403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T-GMN-GUF-M-001-Credit of Reference Amount</a:t>
          </a:r>
          <a:endParaRPr lang="en-US" sz="1200" b="0" kern="1200" dirty="0">
            <a:solidFill>
              <a:schemeClr val="tx1"/>
            </a:solidFill>
          </a:endParaRPr>
        </a:p>
      </dsp:txBody>
      <dsp:txXfrm>
        <a:off x="88755" y="1660553"/>
        <a:ext cx="2356776" cy="954030"/>
      </dsp:txXfrm>
    </dsp:sp>
    <dsp:sp modelId="{A904433E-EB43-4AA6-8218-9D24F8172CBF}">
      <dsp:nvSpPr>
        <dsp:cNvPr id="0" name=""/>
        <dsp:cNvSpPr/>
      </dsp:nvSpPr>
      <dsp:spPr>
        <a:xfrm>
          <a:off x="2935130" y="2821779"/>
          <a:ext cx="2642811" cy="85995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T-GMN-GUF-M-003-Release of a Guarantee after resolution of major discrepancies in the destination control results</a:t>
          </a:r>
          <a:endParaRPr lang="en-US" sz="1200" kern="1200" dirty="0">
            <a:solidFill>
              <a:prstClr val="black">
                <a:hueOff val="0"/>
                <a:satOff val="0"/>
                <a:lumOff val="0"/>
                <a:alphaOff val="0"/>
              </a:prstClr>
            </a:solidFill>
            <a:latin typeface="Calibri" panose="020F0502020204030204"/>
            <a:ea typeface="+mn-ea"/>
            <a:cs typeface="+mn-cs"/>
          </a:endParaRPr>
        </a:p>
      </dsp:txBody>
      <dsp:txXfrm>
        <a:off x="2935130" y="2821779"/>
        <a:ext cx="2642811" cy="859958"/>
      </dsp:txXfrm>
    </dsp:sp>
    <dsp:sp modelId="{277DE319-5E21-4B90-BB87-CA61E451646F}">
      <dsp:nvSpPr>
        <dsp:cNvPr id="0" name=""/>
        <dsp:cNvSpPr/>
      </dsp:nvSpPr>
      <dsp:spPr>
        <a:xfrm>
          <a:off x="3079760" y="1722730"/>
          <a:ext cx="2132566" cy="80610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T-GMN-GUF-M-002-Release of a Guarantee</a:t>
          </a:r>
          <a:endParaRPr lang="en-US" sz="1200" b="0" i="0" kern="1200" dirty="0">
            <a:effectLst/>
          </a:endParaRPr>
        </a:p>
      </dsp:txBody>
      <dsp:txXfrm>
        <a:off x="3079760" y="1722730"/>
        <a:ext cx="2132566" cy="806101"/>
      </dsp:txXfrm>
    </dsp:sp>
  </dsp:spTree>
</dsp:drawing>
</file>

<file path=ppt/diagrams/drawing2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E004BF1-B385-42D4-8E35-04495D5749E8}">
      <dsp:nvSpPr>
        <dsp:cNvPr id="0" name=""/>
        <dsp:cNvSpPr/>
      </dsp:nvSpPr>
      <dsp:spPr>
        <a:xfrm>
          <a:off x="4161114" y="928919"/>
          <a:ext cx="908014" cy="247280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472809"/>
              </a:lnTo>
              <a:lnTo>
                <a:pt x="908014" y="2472809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DB515B6-5734-4282-826A-AA289CCCA351}">
      <dsp:nvSpPr>
        <dsp:cNvPr id="0" name=""/>
        <dsp:cNvSpPr/>
      </dsp:nvSpPr>
      <dsp:spPr>
        <a:xfrm>
          <a:off x="3503478" y="928919"/>
          <a:ext cx="657636" cy="2554558"/>
        </a:xfrm>
        <a:custGeom>
          <a:avLst/>
          <a:gdLst/>
          <a:ahLst/>
          <a:cxnLst/>
          <a:rect l="0" t="0" r="0" b="0"/>
          <a:pathLst>
            <a:path>
              <a:moveTo>
                <a:pt x="657636" y="0"/>
              </a:moveTo>
              <a:lnTo>
                <a:pt x="657636" y="2554558"/>
              </a:lnTo>
              <a:lnTo>
                <a:pt x="0" y="255455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751D8DA-CB10-49CB-B113-56069B1472D4}">
      <dsp:nvSpPr>
        <dsp:cNvPr id="0" name=""/>
        <dsp:cNvSpPr/>
      </dsp:nvSpPr>
      <dsp:spPr>
        <a:xfrm>
          <a:off x="4161114" y="928919"/>
          <a:ext cx="886721" cy="122116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21167"/>
              </a:lnTo>
              <a:lnTo>
                <a:pt x="886721" y="122116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3517658" y="928919"/>
          <a:ext cx="643456" cy="1227874"/>
        </a:xfrm>
        <a:custGeom>
          <a:avLst/>
          <a:gdLst/>
          <a:ahLst/>
          <a:cxnLst/>
          <a:rect l="0" t="0" r="0" b="0"/>
          <a:pathLst>
            <a:path>
              <a:moveTo>
                <a:pt x="643456" y="0"/>
              </a:moveTo>
              <a:lnTo>
                <a:pt x="643456" y="1227874"/>
              </a:lnTo>
              <a:lnTo>
                <a:pt x="0" y="122787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3155483" y="156582"/>
          <a:ext cx="2011262" cy="772336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b="0" kern="1200" dirty="0"/>
            <a:t>Cancellation of guarantee usage (CGU)</a:t>
          </a:r>
        </a:p>
      </dsp:txBody>
      <dsp:txXfrm>
        <a:off x="3155483" y="156582"/>
        <a:ext cx="2011262" cy="772336"/>
      </dsp:txXfrm>
    </dsp:sp>
    <dsp:sp modelId="{BC1E3504-E4E2-48C5-BAB0-684EFDD5908A}">
      <dsp:nvSpPr>
        <dsp:cNvPr id="0" name=""/>
        <dsp:cNvSpPr/>
      </dsp:nvSpPr>
      <dsp:spPr>
        <a:xfrm>
          <a:off x="797846" y="1634812"/>
          <a:ext cx="2719811" cy="104396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T-GMN-GUC-A-005-Cancellation of the national guarantee registration usage due to the failure of the international guarantee registration usage</a:t>
          </a:r>
          <a:endParaRPr lang="en-US" sz="1200" b="0" kern="1200" dirty="0">
            <a:solidFill>
              <a:schemeClr val="tx1"/>
            </a:solidFill>
          </a:endParaRPr>
        </a:p>
      </dsp:txBody>
      <dsp:txXfrm>
        <a:off x="797846" y="1634812"/>
        <a:ext cx="2719811" cy="1043962"/>
      </dsp:txXfrm>
    </dsp:sp>
    <dsp:sp modelId="{277DE319-5E21-4B90-BB87-CA61E451646F}">
      <dsp:nvSpPr>
        <dsp:cNvPr id="0" name=""/>
        <dsp:cNvSpPr/>
      </dsp:nvSpPr>
      <dsp:spPr>
        <a:xfrm>
          <a:off x="5047836" y="1634812"/>
          <a:ext cx="2923103" cy="1030547"/>
        </a:xfrm>
        <a:prstGeom prst="rect">
          <a:avLst/>
        </a:prstGeom>
        <a:solidFill>
          <a:schemeClr val="lt1">
            <a:hueOff val="0"/>
            <a:satOff val="0"/>
            <a:lumOff val="0"/>
            <a:alpha val="8800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T-GMN-GUC-A-006-Cancellation of guarantee registration usage due to a transit declaration invalidation request submitted by the holder of the transit procedure before release for transit</a:t>
          </a:r>
          <a:endParaRPr lang="en-US" sz="1200" b="0" i="0" kern="1200" dirty="0">
            <a:effectLst/>
          </a:endParaRPr>
        </a:p>
      </dsp:txBody>
      <dsp:txXfrm>
        <a:off x="5047836" y="1634812"/>
        <a:ext cx="2923103" cy="1030547"/>
      </dsp:txXfrm>
    </dsp:sp>
    <dsp:sp modelId="{36DF26E8-C65E-4960-8DB0-AEC3ABE3A450}">
      <dsp:nvSpPr>
        <dsp:cNvPr id="0" name=""/>
        <dsp:cNvSpPr/>
      </dsp:nvSpPr>
      <dsp:spPr>
        <a:xfrm>
          <a:off x="810585" y="2911371"/>
          <a:ext cx="2692892" cy="114421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T-GMN-GUC-A-007-Cancellation of guarantee registration usage due to the invalidation of transit declaration after release for transit</a:t>
          </a:r>
          <a:endParaRPr lang="en-GB" sz="1200" b="0" i="0" kern="1200" dirty="0">
            <a:solidFill>
              <a:schemeClr val="tx1"/>
            </a:solidFill>
          </a:endParaRPr>
        </a:p>
      </dsp:txBody>
      <dsp:txXfrm>
        <a:off x="810585" y="2911371"/>
        <a:ext cx="2692892" cy="1144212"/>
      </dsp:txXfrm>
    </dsp:sp>
    <dsp:sp modelId="{45A9EF8D-9E8D-48E0-BDA1-10A9C64926DC}">
      <dsp:nvSpPr>
        <dsp:cNvPr id="0" name=""/>
        <dsp:cNvSpPr/>
      </dsp:nvSpPr>
      <dsp:spPr>
        <a:xfrm>
          <a:off x="5069129" y="2811413"/>
          <a:ext cx="2905367" cy="118063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T-GMN-GUC-A-008-Cancellation of the international guarantee registration usage due to the failure of the national guarantee registration usage</a:t>
          </a:r>
          <a:endParaRPr lang="en-GB" sz="1200" b="0" i="0" kern="1200" dirty="0">
            <a:solidFill>
              <a:schemeClr val="tx1"/>
            </a:solidFill>
          </a:endParaRPr>
        </a:p>
      </dsp:txBody>
      <dsp:txXfrm>
        <a:off x="5069129" y="2811413"/>
        <a:ext cx="2905367" cy="1180630"/>
      </dsp:txXfrm>
    </dsp:sp>
  </dsp:spTree>
</dsp:drawing>
</file>

<file path=ppt/diagrams/drawing2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FBF0562-B6C9-4239-B38F-714C99CC9748}">
      <dsp:nvSpPr>
        <dsp:cNvPr id="0" name=""/>
        <dsp:cNvSpPr/>
      </dsp:nvSpPr>
      <dsp:spPr>
        <a:xfrm>
          <a:off x="3522589" y="889515"/>
          <a:ext cx="1185436" cy="5625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81286"/>
              </a:lnTo>
              <a:lnTo>
                <a:pt x="1185436" y="281286"/>
              </a:lnTo>
              <a:lnTo>
                <a:pt x="1185436" y="562573"/>
              </a:lnTo>
            </a:path>
          </a:pathLst>
        </a:custGeom>
        <a:noFill/>
        <a:ln w="12700" cap="flat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2A76869-2DFB-482C-9371-E7A946AA82D7}">
      <dsp:nvSpPr>
        <dsp:cNvPr id="0" name=""/>
        <dsp:cNvSpPr/>
      </dsp:nvSpPr>
      <dsp:spPr>
        <a:xfrm>
          <a:off x="2337152" y="889515"/>
          <a:ext cx="1185436" cy="562573"/>
        </a:xfrm>
        <a:custGeom>
          <a:avLst/>
          <a:gdLst/>
          <a:ahLst/>
          <a:cxnLst/>
          <a:rect l="0" t="0" r="0" b="0"/>
          <a:pathLst>
            <a:path>
              <a:moveTo>
                <a:pt x="1185436" y="0"/>
              </a:moveTo>
              <a:lnTo>
                <a:pt x="1185436" y="281286"/>
              </a:lnTo>
              <a:lnTo>
                <a:pt x="0" y="281286"/>
              </a:lnTo>
              <a:lnTo>
                <a:pt x="0" y="562573"/>
              </a:lnTo>
            </a:path>
          </a:pathLst>
        </a:custGeom>
        <a:noFill/>
        <a:ln w="12700" cap="flat" cmpd="sng" algn="ctr">
          <a:solidFill>
            <a:schemeClr val="accent6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9D41C47-1DC6-473A-8FBF-7E768E58CCE6}">
      <dsp:nvSpPr>
        <dsp:cNvPr id="0" name=""/>
        <dsp:cNvSpPr/>
      </dsp:nvSpPr>
      <dsp:spPr>
        <a:xfrm>
          <a:off x="2397977" y="1318"/>
          <a:ext cx="2249223" cy="888196"/>
        </a:xfrm>
        <a:prstGeom prst="rect">
          <a:avLst/>
        </a:prstGeom>
        <a:solidFill>
          <a:schemeClr val="accent5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/>
            <a:t>NCTS Handle Enquiry &amp; Recovery (ENR)</a:t>
          </a:r>
        </a:p>
      </dsp:txBody>
      <dsp:txXfrm>
        <a:off x="2397977" y="1318"/>
        <a:ext cx="2249223" cy="888196"/>
      </dsp:txXfrm>
    </dsp:sp>
    <dsp:sp modelId="{ACE79B64-B829-4157-A332-E159AC407D54}">
      <dsp:nvSpPr>
        <dsp:cNvPr id="0" name=""/>
        <dsp:cNvSpPr/>
      </dsp:nvSpPr>
      <dsp:spPr>
        <a:xfrm>
          <a:off x="1433003" y="1452089"/>
          <a:ext cx="1808299" cy="937368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Handle enquiry (</a:t>
          </a:r>
          <a:r>
            <a:rPr lang="en-US" sz="1200" kern="1200" err="1"/>
            <a:t>ENQ</a:t>
          </a:r>
          <a:r>
            <a:rPr lang="en-US" sz="1200" kern="1200"/>
            <a:t>)</a:t>
          </a:r>
        </a:p>
      </dsp:txBody>
      <dsp:txXfrm>
        <a:off x="1433003" y="1452089"/>
        <a:ext cx="1808299" cy="937368"/>
      </dsp:txXfrm>
    </dsp:sp>
    <dsp:sp modelId="{05806F98-024C-44F8-8214-D43827AC25C3}">
      <dsp:nvSpPr>
        <dsp:cNvPr id="0" name=""/>
        <dsp:cNvSpPr/>
      </dsp:nvSpPr>
      <dsp:spPr>
        <a:xfrm>
          <a:off x="3803876" y="1452089"/>
          <a:ext cx="1808299" cy="937368"/>
        </a:xfrm>
        <a:prstGeom prst="rect">
          <a:avLst/>
        </a:prstGeom>
        <a:solidFill>
          <a:schemeClr val="accent6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Handle recovery (REC)</a:t>
          </a:r>
        </a:p>
      </dsp:txBody>
      <dsp:txXfrm>
        <a:off x="3803876" y="1452089"/>
        <a:ext cx="1808299" cy="937368"/>
      </dsp:txXfrm>
    </dsp:sp>
  </dsp:spTree>
</dsp:drawing>
</file>

<file path=ppt/diagrams/drawing2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F549FC3-E66A-412A-AE4B-DD0950B16DDE}">
      <dsp:nvSpPr>
        <dsp:cNvPr id="0" name=""/>
        <dsp:cNvSpPr/>
      </dsp:nvSpPr>
      <dsp:spPr>
        <a:xfrm>
          <a:off x="4518481" y="789382"/>
          <a:ext cx="132180" cy="554397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543979"/>
              </a:lnTo>
              <a:lnTo>
                <a:pt x="132180" y="5543979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B2935BC-E21D-492F-9793-252229505C8C}">
      <dsp:nvSpPr>
        <dsp:cNvPr id="0" name=""/>
        <dsp:cNvSpPr/>
      </dsp:nvSpPr>
      <dsp:spPr>
        <a:xfrm>
          <a:off x="4398452" y="789382"/>
          <a:ext cx="120029" cy="5539878"/>
        </a:xfrm>
        <a:custGeom>
          <a:avLst/>
          <a:gdLst/>
          <a:ahLst/>
          <a:cxnLst/>
          <a:rect l="0" t="0" r="0" b="0"/>
          <a:pathLst>
            <a:path>
              <a:moveTo>
                <a:pt x="120029" y="0"/>
              </a:moveTo>
              <a:lnTo>
                <a:pt x="120029" y="5539878"/>
              </a:lnTo>
              <a:lnTo>
                <a:pt x="0" y="553987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5AD7625-2309-42AB-9DE4-C8E0A4EEF85F}">
      <dsp:nvSpPr>
        <dsp:cNvPr id="0" name=""/>
        <dsp:cNvSpPr/>
      </dsp:nvSpPr>
      <dsp:spPr>
        <a:xfrm>
          <a:off x="4518481" y="789382"/>
          <a:ext cx="120029" cy="455445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554451"/>
              </a:lnTo>
              <a:lnTo>
                <a:pt x="120029" y="4554451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3392605-E71E-4883-9C23-9D4AFDA15128}">
      <dsp:nvSpPr>
        <dsp:cNvPr id="0" name=""/>
        <dsp:cNvSpPr/>
      </dsp:nvSpPr>
      <dsp:spPr>
        <a:xfrm>
          <a:off x="4398452" y="789382"/>
          <a:ext cx="120029" cy="4554451"/>
        </a:xfrm>
        <a:custGeom>
          <a:avLst/>
          <a:gdLst/>
          <a:ahLst/>
          <a:cxnLst/>
          <a:rect l="0" t="0" r="0" b="0"/>
          <a:pathLst>
            <a:path>
              <a:moveTo>
                <a:pt x="120029" y="0"/>
              </a:moveTo>
              <a:lnTo>
                <a:pt x="120029" y="4554451"/>
              </a:lnTo>
              <a:lnTo>
                <a:pt x="0" y="4554451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F3FC850-F3E5-49AC-B1E9-E6776EF1D9CF}">
      <dsp:nvSpPr>
        <dsp:cNvPr id="0" name=""/>
        <dsp:cNvSpPr/>
      </dsp:nvSpPr>
      <dsp:spPr>
        <a:xfrm>
          <a:off x="4518481" y="789382"/>
          <a:ext cx="120029" cy="35690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569024"/>
              </a:lnTo>
              <a:lnTo>
                <a:pt x="120029" y="356902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877D077-6AF0-4522-BB88-BDB330199958}">
      <dsp:nvSpPr>
        <dsp:cNvPr id="0" name=""/>
        <dsp:cNvSpPr/>
      </dsp:nvSpPr>
      <dsp:spPr>
        <a:xfrm>
          <a:off x="4398452" y="789382"/>
          <a:ext cx="120029" cy="3569024"/>
        </a:xfrm>
        <a:custGeom>
          <a:avLst/>
          <a:gdLst/>
          <a:ahLst/>
          <a:cxnLst/>
          <a:rect l="0" t="0" r="0" b="0"/>
          <a:pathLst>
            <a:path>
              <a:moveTo>
                <a:pt x="120029" y="0"/>
              </a:moveTo>
              <a:lnTo>
                <a:pt x="120029" y="3569024"/>
              </a:lnTo>
              <a:lnTo>
                <a:pt x="0" y="356902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69314E-AB2E-483C-AB79-1B50116E5BB7}">
      <dsp:nvSpPr>
        <dsp:cNvPr id="0" name=""/>
        <dsp:cNvSpPr/>
      </dsp:nvSpPr>
      <dsp:spPr>
        <a:xfrm>
          <a:off x="4518481" y="789382"/>
          <a:ext cx="120029" cy="25835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583596"/>
              </a:lnTo>
              <a:lnTo>
                <a:pt x="120029" y="258359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8AAE38-3124-41E1-951B-18C81FEB0607}">
      <dsp:nvSpPr>
        <dsp:cNvPr id="0" name=""/>
        <dsp:cNvSpPr/>
      </dsp:nvSpPr>
      <dsp:spPr>
        <a:xfrm>
          <a:off x="4398452" y="789382"/>
          <a:ext cx="120029" cy="2583596"/>
        </a:xfrm>
        <a:custGeom>
          <a:avLst/>
          <a:gdLst/>
          <a:ahLst/>
          <a:cxnLst/>
          <a:rect l="0" t="0" r="0" b="0"/>
          <a:pathLst>
            <a:path>
              <a:moveTo>
                <a:pt x="120029" y="0"/>
              </a:moveTo>
              <a:lnTo>
                <a:pt x="120029" y="2583596"/>
              </a:lnTo>
              <a:lnTo>
                <a:pt x="0" y="258359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790FEDC-092A-4E98-9DF2-44D520939616}">
      <dsp:nvSpPr>
        <dsp:cNvPr id="0" name=""/>
        <dsp:cNvSpPr/>
      </dsp:nvSpPr>
      <dsp:spPr>
        <a:xfrm>
          <a:off x="4518481" y="789382"/>
          <a:ext cx="120029" cy="159816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98169"/>
              </a:lnTo>
              <a:lnTo>
                <a:pt x="120029" y="1598169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34A27F-3B9F-4E12-8238-F4046E2BE0AF}">
      <dsp:nvSpPr>
        <dsp:cNvPr id="0" name=""/>
        <dsp:cNvSpPr/>
      </dsp:nvSpPr>
      <dsp:spPr>
        <a:xfrm>
          <a:off x="4398452" y="789382"/>
          <a:ext cx="120029" cy="1598169"/>
        </a:xfrm>
        <a:custGeom>
          <a:avLst/>
          <a:gdLst/>
          <a:ahLst/>
          <a:cxnLst/>
          <a:rect l="0" t="0" r="0" b="0"/>
          <a:pathLst>
            <a:path>
              <a:moveTo>
                <a:pt x="120029" y="0"/>
              </a:moveTo>
              <a:lnTo>
                <a:pt x="120029" y="1598169"/>
              </a:lnTo>
              <a:lnTo>
                <a:pt x="0" y="1598169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C6E709D-38A4-4E33-8B2A-520D8B80E9A5}">
      <dsp:nvSpPr>
        <dsp:cNvPr id="0" name=""/>
        <dsp:cNvSpPr/>
      </dsp:nvSpPr>
      <dsp:spPr>
        <a:xfrm>
          <a:off x="4518481" y="789382"/>
          <a:ext cx="120029" cy="61274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12742"/>
              </a:lnTo>
              <a:lnTo>
                <a:pt x="120029" y="61274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4398452" y="789382"/>
          <a:ext cx="120029" cy="612742"/>
        </a:xfrm>
        <a:custGeom>
          <a:avLst/>
          <a:gdLst/>
          <a:ahLst/>
          <a:cxnLst/>
          <a:rect l="0" t="0" r="0" b="0"/>
          <a:pathLst>
            <a:path>
              <a:moveTo>
                <a:pt x="120029" y="0"/>
              </a:moveTo>
              <a:lnTo>
                <a:pt x="120029" y="612742"/>
              </a:lnTo>
              <a:lnTo>
                <a:pt x="0" y="61274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3627179" y="4014"/>
          <a:ext cx="1782603" cy="785367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/>
            <a:t>Handle</a:t>
          </a:r>
          <a:r>
            <a:rPr lang="en-GB" sz="1000" kern="1200"/>
            <a:t> </a:t>
          </a:r>
          <a:r>
            <a:rPr lang="en-GB" sz="1400" kern="1200"/>
            <a:t>Enquiry</a:t>
          </a:r>
          <a:endParaRPr lang="en-US" sz="1000" b="1" kern="1200"/>
        </a:p>
      </dsp:txBody>
      <dsp:txXfrm>
        <a:off x="3627179" y="4014"/>
        <a:ext cx="1782603" cy="785367"/>
      </dsp:txXfrm>
    </dsp:sp>
    <dsp:sp modelId="{BC1E3504-E4E2-48C5-BAB0-684EFDD5908A}">
      <dsp:nvSpPr>
        <dsp:cNvPr id="0" name=""/>
        <dsp:cNvSpPr/>
      </dsp:nvSpPr>
      <dsp:spPr>
        <a:xfrm>
          <a:off x="1895938" y="1029440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T-ENR-ENQ-M-001-Status Request with Arrival Processing Resumed</a:t>
          </a:r>
          <a:endParaRPr lang="en-US" sz="1200" kern="1200"/>
        </a:p>
      </dsp:txBody>
      <dsp:txXfrm>
        <a:off x="1895938" y="1029440"/>
        <a:ext cx="2502514" cy="745369"/>
      </dsp:txXfrm>
    </dsp:sp>
    <dsp:sp modelId="{0EB95E7F-B7F8-42EF-8090-F9C868A2B2A8}">
      <dsp:nvSpPr>
        <dsp:cNvPr id="0" name=""/>
        <dsp:cNvSpPr/>
      </dsp:nvSpPr>
      <dsp:spPr>
        <a:xfrm>
          <a:off x="4638510" y="1029440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GB" sz="1200" kern="1200"/>
            <a:t>T-ENR-ENQ-A-002-Sufficient information–Enquiry with arrival processing resumed</a:t>
          </a:r>
          <a:endParaRPr lang="en-US" sz="1200" b="0" i="0" kern="1200"/>
        </a:p>
      </dsp:txBody>
      <dsp:txXfrm>
        <a:off x="4638510" y="1029440"/>
        <a:ext cx="2502514" cy="745369"/>
      </dsp:txXfrm>
    </dsp:sp>
    <dsp:sp modelId="{5D35BF3B-52BA-41BD-8661-E3AA1AB51BA6}">
      <dsp:nvSpPr>
        <dsp:cNvPr id="0" name=""/>
        <dsp:cNvSpPr/>
      </dsp:nvSpPr>
      <dsp:spPr>
        <a:xfrm>
          <a:off x="1895938" y="2014867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T-ENR-ENQ-A-003-Sufficient information–Enquiry response with “Return Copy”</a:t>
          </a:r>
          <a:endParaRPr lang="en-US" sz="1200" kern="1200"/>
        </a:p>
      </dsp:txBody>
      <dsp:txXfrm>
        <a:off x="1895938" y="2014867"/>
        <a:ext cx="2502514" cy="745369"/>
      </dsp:txXfrm>
    </dsp:sp>
    <dsp:sp modelId="{72B8974A-B9CE-4AE4-B924-769F5468847F}">
      <dsp:nvSpPr>
        <dsp:cNvPr id="0" name=""/>
        <dsp:cNvSpPr/>
      </dsp:nvSpPr>
      <dsp:spPr>
        <a:xfrm>
          <a:off x="4638510" y="2014867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T-ENR-ENQ-A-004-Sufficient information–Enquiry with duplicate movement</a:t>
          </a:r>
          <a:endParaRPr lang="en-US" sz="1200" kern="1200"/>
        </a:p>
      </dsp:txBody>
      <dsp:txXfrm>
        <a:off x="4638510" y="2014867"/>
        <a:ext cx="2502514" cy="745369"/>
      </dsp:txXfrm>
    </dsp:sp>
    <dsp:sp modelId="{FEBB9387-299D-4905-AB83-C99D8109B8BB}">
      <dsp:nvSpPr>
        <dsp:cNvPr id="0" name=""/>
        <dsp:cNvSpPr/>
      </dsp:nvSpPr>
      <dsp:spPr>
        <a:xfrm>
          <a:off x="1895938" y="3000294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T-ENR-ENQ-A-005-Sufficient information–Enquiry with movement unknown at Destination–Holder of the transit procedure contacted</a:t>
          </a:r>
          <a:endParaRPr lang="en-US" sz="1200" kern="1200" dirty="0"/>
        </a:p>
      </dsp:txBody>
      <dsp:txXfrm>
        <a:off x="1895938" y="3000294"/>
        <a:ext cx="2502514" cy="745369"/>
      </dsp:txXfrm>
    </dsp:sp>
    <dsp:sp modelId="{106BFC12-AE46-418E-8CB3-A087FBDAF1DD}">
      <dsp:nvSpPr>
        <dsp:cNvPr id="0" name=""/>
        <dsp:cNvSpPr/>
      </dsp:nvSpPr>
      <dsp:spPr>
        <a:xfrm>
          <a:off x="4638510" y="3000294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T-ENR-ENQ-A-006-Insufficient information–Alternative proof and movement closed</a:t>
          </a:r>
          <a:endParaRPr lang="en-US" sz="1200" kern="1200"/>
        </a:p>
      </dsp:txBody>
      <dsp:txXfrm>
        <a:off x="4638510" y="3000294"/>
        <a:ext cx="2502514" cy="745369"/>
      </dsp:txXfrm>
    </dsp:sp>
    <dsp:sp modelId="{2E877A55-4453-4285-AC5C-B2E79CFCC7C4}">
      <dsp:nvSpPr>
        <dsp:cNvPr id="0" name=""/>
        <dsp:cNvSpPr/>
      </dsp:nvSpPr>
      <dsp:spPr>
        <a:xfrm>
          <a:off x="1895938" y="3985721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T-ENR-ENQ-A-007-Insufficient information–Movement closed–Enquiry cancelled</a:t>
          </a:r>
          <a:endParaRPr lang="en-US" sz="1200" kern="1200" dirty="0"/>
        </a:p>
      </dsp:txBody>
      <dsp:txXfrm>
        <a:off x="1895938" y="3985721"/>
        <a:ext cx="2502514" cy="745369"/>
      </dsp:txXfrm>
    </dsp:sp>
    <dsp:sp modelId="{75EA266B-1CDD-4A14-B8CB-7FCA86BE09E1}">
      <dsp:nvSpPr>
        <dsp:cNvPr id="0" name=""/>
        <dsp:cNvSpPr/>
      </dsp:nvSpPr>
      <dsp:spPr>
        <a:xfrm>
          <a:off x="4638510" y="3985721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T-ENR-ENQ-A-008-Insufficient information–Enquiry started–Recovery started</a:t>
          </a:r>
          <a:endParaRPr lang="en-US" sz="1200" kern="1200" dirty="0"/>
        </a:p>
      </dsp:txBody>
      <dsp:txXfrm>
        <a:off x="4638510" y="3985721"/>
        <a:ext cx="2502514" cy="745369"/>
      </dsp:txXfrm>
    </dsp:sp>
    <dsp:sp modelId="{0B37BCDF-063A-4210-861F-242644249042}">
      <dsp:nvSpPr>
        <dsp:cNvPr id="0" name=""/>
        <dsp:cNvSpPr/>
      </dsp:nvSpPr>
      <dsp:spPr>
        <a:xfrm>
          <a:off x="1895938" y="4971148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T-ENR-ENQ-A-009-Insufficient information–Holder of the transit procedure provides negative response</a:t>
          </a:r>
          <a:endParaRPr lang="en-US" sz="1200" kern="1200" dirty="0"/>
        </a:p>
      </dsp:txBody>
      <dsp:txXfrm>
        <a:off x="1895938" y="4971148"/>
        <a:ext cx="2502514" cy="745369"/>
      </dsp:txXfrm>
    </dsp:sp>
    <dsp:sp modelId="{E43CF564-0C0D-4C0E-91C8-55CF36A65DCF}">
      <dsp:nvSpPr>
        <dsp:cNvPr id="0" name=""/>
        <dsp:cNvSpPr/>
      </dsp:nvSpPr>
      <dsp:spPr>
        <a:xfrm>
          <a:off x="4638510" y="4971148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T-ENR-ENQ-A-010-Enquiry in the case of suspected fraud</a:t>
          </a:r>
          <a:endParaRPr lang="en-US" sz="1200" kern="1200"/>
        </a:p>
      </dsp:txBody>
      <dsp:txXfrm>
        <a:off x="4638510" y="4971148"/>
        <a:ext cx="2502514" cy="745369"/>
      </dsp:txXfrm>
    </dsp:sp>
    <dsp:sp modelId="{B3EF620B-B13A-47B1-83BB-E5133CCA19A2}">
      <dsp:nvSpPr>
        <dsp:cNvPr id="0" name=""/>
        <dsp:cNvSpPr/>
      </dsp:nvSpPr>
      <dsp:spPr>
        <a:xfrm>
          <a:off x="1895938" y="5956576"/>
          <a:ext cx="2502514" cy="7453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T-ENR-ENQ-A-011-Cancellation of enquiry request</a:t>
          </a:r>
          <a:endParaRPr lang="en-US" sz="1200" kern="1200"/>
        </a:p>
      </dsp:txBody>
      <dsp:txXfrm>
        <a:off x="1895938" y="5956576"/>
        <a:ext cx="2502514" cy="745369"/>
      </dsp:txXfrm>
    </dsp:sp>
    <dsp:sp modelId="{C49E465F-9E3D-4732-831B-3BB7A8B98604}">
      <dsp:nvSpPr>
        <dsp:cNvPr id="0" name=""/>
        <dsp:cNvSpPr/>
      </dsp:nvSpPr>
      <dsp:spPr>
        <a:xfrm>
          <a:off x="4650662" y="5960762"/>
          <a:ext cx="2502000" cy="74519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T-ENR-ENQ-A-012-Exchange of additional information</a:t>
          </a:r>
          <a:endParaRPr lang="en-US" sz="1200" kern="1200"/>
        </a:p>
      </dsp:txBody>
      <dsp:txXfrm>
        <a:off x="4650662" y="5960762"/>
        <a:ext cx="2502000" cy="745197"/>
      </dsp:txXfrm>
    </dsp:sp>
  </dsp:spTree>
</dsp:drawing>
</file>

<file path=ppt/diagrams/drawing2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877D077-6AF0-4522-BB88-BDB330199958}">
      <dsp:nvSpPr>
        <dsp:cNvPr id="0" name=""/>
        <dsp:cNvSpPr/>
      </dsp:nvSpPr>
      <dsp:spPr>
        <a:xfrm>
          <a:off x="3631187" y="769373"/>
          <a:ext cx="237893" cy="5299675"/>
        </a:xfrm>
        <a:custGeom>
          <a:avLst/>
          <a:gdLst/>
          <a:ahLst/>
          <a:cxnLst/>
          <a:rect l="0" t="0" r="0" b="0"/>
          <a:pathLst>
            <a:path>
              <a:moveTo>
                <a:pt x="237893" y="0"/>
              </a:moveTo>
              <a:lnTo>
                <a:pt x="237893" y="5299675"/>
              </a:lnTo>
              <a:lnTo>
                <a:pt x="0" y="529967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3D69314E-AB2E-483C-AB79-1B50116E5BB7}">
      <dsp:nvSpPr>
        <dsp:cNvPr id="0" name=""/>
        <dsp:cNvSpPr/>
      </dsp:nvSpPr>
      <dsp:spPr>
        <a:xfrm>
          <a:off x="3869081" y="769373"/>
          <a:ext cx="225868" cy="393595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935954"/>
              </a:lnTo>
              <a:lnTo>
                <a:pt x="225868" y="393595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8AAE38-3124-41E1-951B-18C81FEB0607}">
      <dsp:nvSpPr>
        <dsp:cNvPr id="0" name=""/>
        <dsp:cNvSpPr/>
      </dsp:nvSpPr>
      <dsp:spPr>
        <a:xfrm>
          <a:off x="3643212" y="769373"/>
          <a:ext cx="225868" cy="3935954"/>
        </a:xfrm>
        <a:custGeom>
          <a:avLst/>
          <a:gdLst/>
          <a:ahLst/>
          <a:cxnLst/>
          <a:rect l="0" t="0" r="0" b="0"/>
          <a:pathLst>
            <a:path>
              <a:moveTo>
                <a:pt x="225868" y="0"/>
              </a:moveTo>
              <a:lnTo>
                <a:pt x="225868" y="3935954"/>
              </a:lnTo>
              <a:lnTo>
                <a:pt x="0" y="393595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790FEDC-092A-4E98-9DF2-44D520939616}">
      <dsp:nvSpPr>
        <dsp:cNvPr id="0" name=""/>
        <dsp:cNvSpPr/>
      </dsp:nvSpPr>
      <dsp:spPr>
        <a:xfrm>
          <a:off x="3869081" y="769373"/>
          <a:ext cx="225868" cy="245192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451920"/>
              </a:lnTo>
              <a:lnTo>
                <a:pt x="225868" y="245192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34A27F-3B9F-4E12-8238-F4046E2BE0AF}">
      <dsp:nvSpPr>
        <dsp:cNvPr id="0" name=""/>
        <dsp:cNvSpPr/>
      </dsp:nvSpPr>
      <dsp:spPr>
        <a:xfrm>
          <a:off x="3643212" y="769373"/>
          <a:ext cx="225868" cy="2451920"/>
        </a:xfrm>
        <a:custGeom>
          <a:avLst/>
          <a:gdLst/>
          <a:ahLst/>
          <a:cxnLst/>
          <a:rect l="0" t="0" r="0" b="0"/>
          <a:pathLst>
            <a:path>
              <a:moveTo>
                <a:pt x="225868" y="0"/>
              </a:moveTo>
              <a:lnTo>
                <a:pt x="225868" y="2451920"/>
              </a:lnTo>
              <a:lnTo>
                <a:pt x="0" y="245192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C6E709D-38A4-4E33-8B2A-520D8B80E9A5}">
      <dsp:nvSpPr>
        <dsp:cNvPr id="0" name=""/>
        <dsp:cNvSpPr/>
      </dsp:nvSpPr>
      <dsp:spPr>
        <a:xfrm>
          <a:off x="3869081" y="769373"/>
          <a:ext cx="225868" cy="96788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967885"/>
              </a:lnTo>
              <a:lnTo>
                <a:pt x="225868" y="96788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3643212" y="769373"/>
          <a:ext cx="225868" cy="967885"/>
        </a:xfrm>
        <a:custGeom>
          <a:avLst/>
          <a:gdLst/>
          <a:ahLst/>
          <a:cxnLst/>
          <a:rect l="0" t="0" r="0" b="0"/>
          <a:pathLst>
            <a:path>
              <a:moveTo>
                <a:pt x="225868" y="0"/>
              </a:moveTo>
              <a:lnTo>
                <a:pt x="225868" y="967885"/>
              </a:lnTo>
              <a:lnTo>
                <a:pt x="0" y="96788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2796150" y="450"/>
          <a:ext cx="2145862" cy="768922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/>
            <a:t>Handle Recovery</a:t>
          </a:r>
          <a:endParaRPr lang="en-US" sz="1000" b="1" kern="1200"/>
        </a:p>
      </dsp:txBody>
      <dsp:txXfrm>
        <a:off x="2796150" y="450"/>
        <a:ext cx="2145862" cy="768922"/>
      </dsp:txXfrm>
    </dsp:sp>
    <dsp:sp modelId="{BC1E3504-E4E2-48C5-BAB0-684EFDD5908A}">
      <dsp:nvSpPr>
        <dsp:cNvPr id="0" name=""/>
        <dsp:cNvSpPr/>
      </dsp:nvSpPr>
      <dsp:spPr>
        <a:xfrm>
          <a:off x="1174658" y="1221110"/>
          <a:ext cx="2468553" cy="103229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T-ENR-REC-M-001-Early Recovery in Special Cases</a:t>
          </a:r>
          <a:endParaRPr lang="en-US" sz="1200" kern="1200"/>
        </a:p>
      </dsp:txBody>
      <dsp:txXfrm>
        <a:off x="1174658" y="1221110"/>
        <a:ext cx="2468553" cy="1032296"/>
      </dsp:txXfrm>
    </dsp:sp>
    <dsp:sp modelId="{0EB95E7F-B7F8-42EF-8090-F9C868A2B2A8}">
      <dsp:nvSpPr>
        <dsp:cNvPr id="0" name=""/>
        <dsp:cNvSpPr/>
      </dsp:nvSpPr>
      <dsp:spPr>
        <a:xfrm>
          <a:off x="4094950" y="1221110"/>
          <a:ext cx="2468553" cy="103229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GB" sz="1200" kern="1200" dirty="0"/>
            <a:t>T-ENR-REC-A-002-Recovery at Destination – Destination’s recovery request accepted</a:t>
          </a:r>
          <a:endParaRPr lang="en-US" sz="1200" b="0" i="0" kern="1200" dirty="0"/>
        </a:p>
      </dsp:txBody>
      <dsp:txXfrm>
        <a:off x="4094950" y="1221110"/>
        <a:ext cx="2468553" cy="1032296"/>
      </dsp:txXfrm>
    </dsp:sp>
    <dsp:sp modelId="{5D35BF3B-52BA-41BD-8661-E3AA1AB51BA6}">
      <dsp:nvSpPr>
        <dsp:cNvPr id="0" name=""/>
        <dsp:cNvSpPr/>
      </dsp:nvSpPr>
      <dsp:spPr>
        <a:xfrm>
          <a:off x="1174658" y="2705144"/>
          <a:ext cx="2468553" cy="103229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T-ENR-REC-A-003-Recovery at Departure – Destination’s recovery request rejected</a:t>
          </a:r>
          <a:endParaRPr lang="en-US" sz="1200" kern="1200" dirty="0"/>
        </a:p>
      </dsp:txBody>
      <dsp:txXfrm>
        <a:off x="1174658" y="2705144"/>
        <a:ext cx="2468553" cy="1032296"/>
      </dsp:txXfrm>
    </dsp:sp>
    <dsp:sp modelId="{72B8974A-B9CE-4AE4-B924-769F5468847F}">
      <dsp:nvSpPr>
        <dsp:cNvPr id="0" name=""/>
        <dsp:cNvSpPr/>
      </dsp:nvSpPr>
      <dsp:spPr>
        <a:xfrm>
          <a:off x="4094950" y="2705144"/>
          <a:ext cx="2468553" cy="103229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T-ENR-REC-A-004-Recovery at other country – Transfer of competency</a:t>
          </a:r>
          <a:endParaRPr lang="en-US" sz="1200" kern="1200"/>
        </a:p>
      </dsp:txBody>
      <dsp:txXfrm>
        <a:off x="4094950" y="2705144"/>
        <a:ext cx="2468553" cy="1032296"/>
      </dsp:txXfrm>
    </dsp:sp>
    <dsp:sp modelId="{FEBB9387-299D-4905-AB83-C99D8109B8BB}">
      <dsp:nvSpPr>
        <dsp:cNvPr id="0" name=""/>
        <dsp:cNvSpPr/>
      </dsp:nvSpPr>
      <dsp:spPr>
        <a:xfrm>
          <a:off x="1174658" y="4189179"/>
          <a:ext cx="2468553" cy="103229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T-ENR-REC-A-005-Recovery at Departure – Other Country’s Recovery Request Rejected – No Transfer of Competency</a:t>
          </a:r>
          <a:endParaRPr lang="en-US" sz="1200" kern="1200" dirty="0"/>
        </a:p>
      </dsp:txBody>
      <dsp:txXfrm>
        <a:off x="1174658" y="4189179"/>
        <a:ext cx="2468553" cy="1032296"/>
      </dsp:txXfrm>
    </dsp:sp>
    <dsp:sp modelId="{106BFC12-AE46-418E-8CB3-A087FBDAF1DD}">
      <dsp:nvSpPr>
        <dsp:cNvPr id="0" name=""/>
        <dsp:cNvSpPr/>
      </dsp:nvSpPr>
      <dsp:spPr>
        <a:xfrm>
          <a:off x="4094950" y="4189179"/>
          <a:ext cx="2468553" cy="103229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T-ENR-REC-A-006-Recovery at Departure – Departure Recovery Request Sent to Other Country Rejected</a:t>
          </a:r>
          <a:endParaRPr lang="en-US" sz="1200" kern="1200" dirty="0"/>
        </a:p>
      </dsp:txBody>
      <dsp:txXfrm>
        <a:off x="4094950" y="4189179"/>
        <a:ext cx="2468553" cy="1032296"/>
      </dsp:txXfrm>
    </dsp:sp>
    <dsp:sp modelId="{2E877A55-4453-4285-AC5C-B2E79CFCC7C4}">
      <dsp:nvSpPr>
        <dsp:cNvPr id="0" name=""/>
        <dsp:cNvSpPr/>
      </dsp:nvSpPr>
      <dsp:spPr>
        <a:xfrm>
          <a:off x="1162634" y="5552900"/>
          <a:ext cx="2468553" cy="103229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T-ENR-REC-A-007-Recovery at other country–Departure recovery request sent to other country accepted</a:t>
          </a:r>
          <a:endParaRPr lang="en-US" sz="1200" kern="1200"/>
        </a:p>
      </dsp:txBody>
      <dsp:txXfrm>
        <a:off x="1162634" y="5552900"/>
        <a:ext cx="2468553" cy="1032296"/>
      </dsp:txXfrm>
    </dsp:sp>
    <dsp:sp modelId="{4B774C8C-802A-40A2-AD7F-84D7C27F8B57}">
      <dsp:nvSpPr>
        <dsp:cNvPr id="0" name=""/>
        <dsp:cNvSpPr/>
      </dsp:nvSpPr>
      <dsp:spPr>
        <a:xfrm>
          <a:off x="4158355" y="5525763"/>
          <a:ext cx="2468553" cy="103229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T-ENR-REC-A-008-Recovery Initiation on Incident occurrence</a:t>
          </a:r>
          <a:endParaRPr lang="en-US" sz="1200" kern="1200" dirty="0">
            <a:solidFill>
              <a:prstClr val="black">
                <a:hueOff val="0"/>
                <a:satOff val="0"/>
                <a:lumOff val="0"/>
                <a:alphaOff val="0"/>
              </a:prstClr>
            </a:solidFill>
            <a:latin typeface="Calibri" panose="020F0502020204030204"/>
            <a:ea typeface="+mn-ea"/>
            <a:cs typeface="+mn-cs"/>
          </a:endParaRPr>
        </a:p>
      </dsp:txBody>
      <dsp:txXfrm>
        <a:off x="4158355" y="5525763"/>
        <a:ext cx="2468553" cy="1032296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EF94218-4F29-42A0-8A27-00B83B516738}">
      <dsp:nvSpPr>
        <dsp:cNvPr id="0" name=""/>
        <dsp:cNvSpPr/>
      </dsp:nvSpPr>
      <dsp:spPr>
        <a:xfrm>
          <a:off x="4131148" y="845629"/>
          <a:ext cx="176976" cy="4365421"/>
        </a:xfrm>
        <a:custGeom>
          <a:avLst/>
          <a:gdLst/>
          <a:ahLst/>
          <a:cxnLst/>
          <a:rect l="0" t="0" r="0" b="0"/>
          <a:pathLst>
            <a:path>
              <a:moveTo>
                <a:pt x="176976" y="0"/>
              </a:moveTo>
              <a:lnTo>
                <a:pt x="176976" y="4365421"/>
              </a:lnTo>
              <a:lnTo>
                <a:pt x="0" y="4365421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A8A5DA8-6E05-4FFC-AD2B-E49090B7BF3F}">
      <dsp:nvSpPr>
        <dsp:cNvPr id="0" name=""/>
        <dsp:cNvSpPr/>
      </dsp:nvSpPr>
      <dsp:spPr>
        <a:xfrm>
          <a:off x="4308124" y="845629"/>
          <a:ext cx="176976" cy="316872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168722"/>
              </a:lnTo>
              <a:lnTo>
                <a:pt x="176976" y="316872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CEB4109-3905-4D10-A22F-DD5766CAF599}">
      <dsp:nvSpPr>
        <dsp:cNvPr id="0" name=""/>
        <dsp:cNvSpPr/>
      </dsp:nvSpPr>
      <dsp:spPr>
        <a:xfrm>
          <a:off x="4131148" y="845629"/>
          <a:ext cx="176976" cy="3168722"/>
        </a:xfrm>
        <a:custGeom>
          <a:avLst/>
          <a:gdLst/>
          <a:ahLst/>
          <a:cxnLst/>
          <a:rect l="0" t="0" r="0" b="0"/>
          <a:pathLst>
            <a:path>
              <a:moveTo>
                <a:pt x="176976" y="0"/>
              </a:moveTo>
              <a:lnTo>
                <a:pt x="176976" y="3168722"/>
              </a:lnTo>
              <a:lnTo>
                <a:pt x="0" y="316872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901F77B-6226-4F3A-AC05-AD9F12483DAF}">
      <dsp:nvSpPr>
        <dsp:cNvPr id="0" name=""/>
        <dsp:cNvSpPr/>
      </dsp:nvSpPr>
      <dsp:spPr>
        <a:xfrm>
          <a:off x="4308124" y="845629"/>
          <a:ext cx="176976" cy="197202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972024"/>
              </a:lnTo>
              <a:lnTo>
                <a:pt x="176976" y="1972024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F6BFA6B-0495-4109-92B8-17E7BF979E35}">
      <dsp:nvSpPr>
        <dsp:cNvPr id="0" name=""/>
        <dsp:cNvSpPr/>
      </dsp:nvSpPr>
      <dsp:spPr>
        <a:xfrm>
          <a:off x="4131148" y="845629"/>
          <a:ext cx="176976" cy="1972024"/>
        </a:xfrm>
        <a:custGeom>
          <a:avLst/>
          <a:gdLst/>
          <a:ahLst/>
          <a:cxnLst/>
          <a:rect l="0" t="0" r="0" b="0"/>
          <a:pathLst>
            <a:path>
              <a:moveTo>
                <a:pt x="176976" y="0"/>
              </a:moveTo>
              <a:lnTo>
                <a:pt x="176976" y="1972024"/>
              </a:lnTo>
              <a:lnTo>
                <a:pt x="0" y="1972024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C6F1E954-71C6-4022-86B5-4D6085CE69F0}">
      <dsp:nvSpPr>
        <dsp:cNvPr id="0" name=""/>
        <dsp:cNvSpPr/>
      </dsp:nvSpPr>
      <dsp:spPr>
        <a:xfrm>
          <a:off x="4308124" y="845629"/>
          <a:ext cx="176976" cy="77532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75325"/>
              </a:lnTo>
              <a:lnTo>
                <a:pt x="176976" y="77532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FF8AC68-158B-4541-BD85-06030ED489A5}">
      <dsp:nvSpPr>
        <dsp:cNvPr id="0" name=""/>
        <dsp:cNvSpPr/>
      </dsp:nvSpPr>
      <dsp:spPr>
        <a:xfrm>
          <a:off x="4131148" y="845629"/>
          <a:ext cx="176976" cy="775325"/>
        </a:xfrm>
        <a:custGeom>
          <a:avLst/>
          <a:gdLst/>
          <a:ahLst/>
          <a:cxnLst/>
          <a:rect l="0" t="0" r="0" b="0"/>
          <a:pathLst>
            <a:path>
              <a:moveTo>
                <a:pt x="176976" y="0"/>
              </a:moveTo>
              <a:lnTo>
                <a:pt x="176976" y="775325"/>
              </a:lnTo>
              <a:lnTo>
                <a:pt x="0" y="775325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0487486-0998-4206-929A-D73521075DFD}">
      <dsp:nvSpPr>
        <dsp:cNvPr id="0" name=""/>
        <dsp:cNvSpPr/>
      </dsp:nvSpPr>
      <dsp:spPr>
        <a:xfrm>
          <a:off x="3465379" y="2883"/>
          <a:ext cx="1685490" cy="842745"/>
        </a:xfrm>
        <a:prstGeom prst="rect">
          <a:avLst/>
        </a:prstGeom>
        <a:solidFill>
          <a:schemeClr val="accent5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NCTS Core Business (TRA)</a:t>
          </a:r>
        </a:p>
      </dsp:txBody>
      <dsp:txXfrm>
        <a:off x="3465379" y="2883"/>
        <a:ext cx="1685490" cy="842745"/>
      </dsp:txXfrm>
    </dsp:sp>
    <dsp:sp modelId="{E813BFC0-6050-45E6-A221-B81F4D61A453}">
      <dsp:nvSpPr>
        <dsp:cNvPr id="0" name=""/>
        <dsp:cNvSpPr/>
      </dsp:nvSpPr>
      <dsp:spPr>
        <a:xfrm>
          <a:off x="2445657" y="1199582"/>
          <a:ext cx="1685490" cy="8427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Core flow (CFL)</a:t>
          </a:r>
        </a:p>
      </dsp:txBody>
      <dsp:txXfrm>
        <a:off x="2445657" y="1199582"/>
        <a:ext cx="1685490" cy="842745"/>
      </dsp:txXfrm>
    </dsp:sp>
    <dsp:sp modelId="{A18AC584-8377-43B3-B629-1B5EB8C5563E}">
      <dsp:nvSpPr>
        <dsp:cNvPr id="0" name=""/>
        <dsp:cNvSpPr/>
      </dsp:nvSpPr>
      <dsp:spPr>
        <a:xfrm>
          <a:off x="4485101" y="1199582"/>
          <a:ext cx="1685490" cy="8427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Specific Scenarios at Office of Departure (DEP)</a:t>
          </a:r>
          <a:endParaRPr lang="en-US" sz="1200" kern="1200"/>
        </a:p>
      </dsp:txBody>
      <dsp:txXfrm>
        <a:off x="4485101" y="1199582"/>
        <a:ext cx="1685490" cy="842745"/>
      </dsp:txXfrm>
    </dsp:sp>
    <dsp:sp modelId="{8004EDB2-F0A0-4184-A6D8-A882C9BD4E8B}">
      <dsp:nvSpPr>
        <dsp:cNvPr id="0" name=""/>
        <dsp:cNvSpPr/>
      </dsp:nvSpPr>
      <dsp:spPr>
        <a:xfrm>
          <a:off x="2445657" y="2396280"/>
          <a:ext cx="1685490" cy="8427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Specific Scenarios at Office of Transit (TRT)</a:t>
          </a:r>
          <a:endParaRPr lang="en-US" sz="1200" kern="1200"/>
        </a:p>
      </dsp:txBody>
      <dsp:txXfrm>
        <a:off x="2445657" y="2396280"/>
        <a:ext cx="1685490" cy="842745"/>
      </dsp:txXfrm>
    </dsp:sp>
    <dsp:sp modelId="{724BA459-EA78-48B3-87F9-8331DA99B430}">
      <dsp:nvSpPr>
        <dsp:cNvPr id="0" name=""/>
        <dsp:cNvSpPr/>
      </dsp:nvSpPr>
      <dsp:spPr>
        <a:xfrm>
          <a:off x="4485101" y="2396280"/>
          <a:ext cx="1685490" cy="8427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Specific Scenarios at Office of Destination (DES)</a:t>
          </a:r>
          <a:endParaRPr lang="en-US" sz="1200" kern="1200" dirty="0"/>
        </a:p>
      </dsp:txBody>
      <dsp:txXfrm>
        <a:off x="4485101" y="2396280"/>
        <a:ext cx="1685490" cy="842745"/>
      </dsp:txXfrm>
    </dsp:sp>
    <dsp:sp modelId="{834EFC13-10F5-42F7-BCB3-5C9AB34E0827}">
      <dsp:nvSpPr>
        <dsp:cNvPr id="0" name=""/>
        <dsp:cNvSpPr/>
      </dsp:nvSpPr>
      <dsp:spPr>
        <a:xfrm>
          <a:off x="2445657" y="3592979"/>
          <a:ext cx="1685490" cy="8427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Specific Scenarios for Incidents “</a:t>
          </a:r>
          <a:r>
            <a:rPr lang="en-GB" sz="1200" kern="1200" err="1"/>
            <a:t>En</a:t>
          </a:r>
          <a:r>
            <a:rPr lang="en-GB" sz="1200" kern="1200"/>
            <a:t> Route” (INC)</a:t>
          </a:r>
          <a:endParaRPr lang="en-US" sz="1200" kern="1200"/>
        </a:p>
      </dsp:txBody>
      <dsp:txXfrm>
        <a:off x="2445657" y="3592979"/>
        <a:ext cx="1685490" cy="842745"/>
      </dsp:txXfrm>
    </dsp:sp>
    <dsp:sp modelId="{7B9D03AE-A19A-4607-806B-FD585C7A14FD}">
      <dsp:nvSpPr>
        <dsp:cNvPr id="0" name=""/>
        <dsp:cNvSpPr/>
      </dsp:nvSpPr>
      <dsp:spPr>
        <a:xfrm>
          <a:off x="4485101" y="3592979"/>
          <a:ext cx="1685490" cy="8427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Possible Exceptions on the Common Domain (Exceptions of message sequencing in the Common Domain) (EXC)</a:t>
          </a:r>
          <a:endParaRPr lang="en-US" sz="1200" kern="1200" dirty="0"/>
        </a:p>
      </dsp:txBody>
      <dsp:txXfrm>
        <a:off x="4485101" y="3592979"/>
        <a:ext cx="1685490" cy="842745"/>
      </dsp:txXfrm>
    </dsp:sp>
    <dsp:sp modelId="{8933BE8E-4B08-4ED0-BF72-EA38BCADE671}">
      <dsp:nvSpPr>
        <dsp:cNvPr id="0" name=""/>
        <dsp:cNvSpPr/>
      </dsp:nvSpPr>
      <dsp:spPr>
        <a:xfrm>
          <a:off x="2445657" y="4789677"/>
          <a:ext cx="1685490" cy="842745"/>
        </a:xfrm>
        <a:prstGeom prst="rect">
          <a:avLst/>
        </a:prstGeom>
        <a:solidFill>
          <a:schemeClr val="accent6"/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/>
            <a:t>Export followed by transit (EFT)</a:t>
          </a:r>
        </a:p>
      </dsp:txBody>
      <dsp:txXfrm>
        <a:off x="2445657" y="4789677"/>
        <a:ext cx="1685490" cy="842745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DDDED3E-5DF5-46EE-860A-AA338D865294}">
      <dsp:nvSpPr>
        <dsp:cNvPr id="0" name=""/>
        <dsp:cNvSpPr/>
      </dsp:nvSpPr>
      <dsp:spPr>
        <a:xfrm>
          <a:off x="3531706" y="782001"/>
          <a:ext cx="487805" cy="1062246"/>
        </a:xfrm>
        <a:custGeom>
          <a:avLst/>
          <a:gdLst/>
          <a:ahLst/>
          <a:cxnLst/>
          <a:rect l="0" t="0" r="0" b="0"/>
          <a:pathLst>
            <a:path>
              <a:moveTo>
                <a:pt x="487805" y="0"/>
              </a:moveTo>
              <a:lnTo>
                <a:pt x="487805" y="1062246"/>
              </a:lnTo>
              <a:lnTo>
                <a:pt x="0" y="106224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3179311" y="533"/>
          <a:ext cx="1680399" cy="781467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b="1" kern="1200"/>
            <a:t>Core Flow (</a:t>
          </a:r>
          <a:r>
            <a:rPr lang="en-US" sz="1400" b="1" kern="1200" err="1"/>
            <a:t>CFL</a:t>
          </a:r>
          <a:r>
            <a:rPr lang="en-US" sz="1400" b="1" kern="1200"/>
            <a:t>)</a:t>
          </a:r>
        </a:p>
      </dsp:txBody>
      <dsp:txXfrm>
        <a:off x="3179311" y="533"/>
        <a:ext cx="1680399" cy="781467"/>
      </dsp:txXfrm>
    </dsp:sp>
    <dsp:sp modelId="{BC1E3504-E4E2-48C5-BAB0-684EFDD5908A}">
      <dsp:nvSpPr>
        <dsp:cNvPr id="0" name=""/>
        <dsp:cNvSpPr/>
      </dsp:nvSpPr>
      <dsp:spPr>
        <a:xfrm>
          <a:off x="1746088" y="1304892"/>
          <a:ext cx="1785617" cy="107871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/>
            <a:t>T-TRA-CFL-M-001-Standard Transit Procedure (overview)</a:t>
          </a:r>
          <a:endParaRPr lang="en-US" sz="1200" kern="1200"/>
        </a:p>
      </dsp:txBody>
      <dsp:txXfrm>
        <a:off x="1746088" y="1304892"/>
        <a:ext cx="1785617" cy="1078711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281DE349-AF71-45B0-9736-1AA0D7028CDE}">
      <dsp:nvSpPr>
        <dsp:cNvPr id="0" name=""/>
        <dsp:cNvSpPr/>
      </dsp:nvSpPr>
      <dsp:spPr>
        <a:xfrm>
          <a:off x="5183215" y="566815"/>
          <a:ext cx="695240" cy="465955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659556"/>
              </a:lnTo>
              <a:lnTo>
                <a:pt x="695240" y="465955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54543C8-9C8B-4444-80E9-9C02576F73D3}">
      <dsp:nvSpPr>
        <dsp:cNvPr id="0" name=""/>
        <dsp:cNvSpPr/>
      </dsp:nvSpPr>
      <dsp:spPr>
        <a:xfrm>
          <a:off x="1883253" y="566815"/>
          <a:ext cx="3299961" cy="3928728"/>
        </a:xfrm>
        <a:custGeom>
          <a:avLst/>
          <a:gdLst/>
          <a:ahLst/>
          <a:cxnLst/>
          <a:rect l="0" t="0" r="0" b="0"/>
          <a:pathLst>
            <a:path>
              <a:moveTo>
                <a:pt x="3299961" y="0"/>
              </a:moveTo>
              <a:lnTo>
                <a:pt x="3299961" y="3928728"/>
              </a:lnTo>
              <a:lnTo>
                <a:pt x="0" y="392872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AE77E75-EFCF-4178-85C8-D810D7356EE6}">
      <dsp:nvSpPr>
        <dsp:cNvPr id="0" name=""/>
        <dsp:cNvSpPr/>
      </dsp:nvSpPr>
      <dsp:spPr>
        <a:xfrm>
          <a:off x="5183215" y="566815"/>
          <a:ext cx="732196" cy="55042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504296"/>
              </a:lnTo>
              <a:lnTo>
                <a:pt x="732196" y="550429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A11C52F-49C4-4E6F-8DE2-141BF1854235}">
      <dsp:nvSpPr>
        <dsp:cNvPr id="0" name=""/>
        <dsp:cNvSpPr/>
      </dsp:nvSpPr>
      <dsp:spPr>
        <a:xfrm>
          <a:off x="2338821" y="566815"/>
          <a:ext cx="2844394" cy="5453349"/>
        </a:xfrm>
        <a:custGeom>
          <a:avLst/>
          <a:gdLst/>
          <a:ahLst/>
          <a:cxnLst/>
          <a:rect l="0" t="0" r="0" b="0"/>
          <a:pathLst>
            <a:path>
              <a:moveTo>
                <a:pt x="2844394" y="0"/>
              </a:moveTo>
              <a:lnTo>
                <a:pt x="2844394" y="5453349"/>
              </a:lnTo>
              <a:lnTo>
                <a:pt x="0" y="5453349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AC9ADA7-7F0B-46B4-A476-400928C553B9}">
      <dsp:nvSpPr>
        <dsp:cNvPr id="0" name=""/>
        <dsp:cNvSpPr/>
      </dsp:nvSpPr>
      <dsp:spPr>
        <a:xfrm>
          <a:off x="5183215" y="566815"/>
          <a:ext cx="3129967" cy="506136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061363"/>
              </a:lnTo>
              <a:lnTo>
                <a:pt x="3129967" y="5061363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4077FE8-DFF6-4BB3-93BC-0C97B6530E6F}">
      <dsp:nvSpPr>
        <dsp:cNvPr id="0" name=""/>
        <dsp:cNvSpPr/>
      </dsp:nvSpPr>
      <dsp:spPr>
        <a:xfrm>
          <a:off x="4761592" y="566815"/>
          <a:ext cx="421622" cy="5065574"/>
        </a:xfrm>
        <a:custGeom>
          <a:avLst/>
          <a:gdLst/>
          <a:ahLst/>
          <a:cxnLst/>
          <a:rect l="0" t="0" r="0" b="0"/>
          <a:pathLst>
            <a:path>
              <a:moveTo>
                <a:pt x="421622" y="0"/>
              </a:moveTo>
              <a:lnTo>
                <a:pt x="421622" y="5065574"/>
              </a:lnTo>
              <a:lnTo>
                <a:pt x="0" y="506557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65C0FB1-9C9A-426F-B7DB-14DE004B6CC6}">
      <dsp:nvSpPr>
        <dsp:cNvPr id="0" name=""/>
        <dsp:cNvSpPr/>
      </dsp:nvSpPr>
      <dsp:spPr>
        <a:xfrm>
          <a:off x="5183215" y="566815"/>
          <a:ext cx="504703" cy="210153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101538"/>
              </a:lnTo>
              <a:lnTo>
                <a:pt x="504703" y="210153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A6832961-37EA-4A37-8EFA-6B0BEFF5B07D}">
      <dsp:nvSpPr>
        <dsp:cNvPr id="0" name=""/>
        <dsp:cNvSpPr/>
      </dsp:nvSpPr>
      <dsp:spPr>
        <a:xfrm>
          <a:off x="2258244" y="566815"/>
          <a:ext cx="2924970" cy="2096037"/>
        </a:xfrm>
        <a:custGeom>
          <a:avLst/>
          <a:gdLst/>
          <a:ahLst/>
          <a:cxnLst/>
          <a:rect l="0" t="0" r="0" b="0"/>
          <a:pathLst>
            <a:path>
              <a:moveTo>
                <a:pt x="2924970" y="0"/>
              </a:moveTo>
              <a:lnTo>
                <a:pt x="2924970" y="2096037"/>
              </a:lnTo>
              <a:lnTo>
                <a:pt x="0" y="209603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B189A56-1BC5-45C2-B378-83747E068DDF}">
      <dsp:nvSpPr>
        <dsp:cNvPr id="0" name=""/>
        <dsp:cNvSpPr/>
      </dsp:nvSpPr>
      <dsp:spPr>
        <a:xfrm>
          <a:off x="5183215" y="566815"/>
          <a:ext cx="3020589" cy="389616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896161"/>
              </a:lnTo>
              <a:lnTo>
                <a:pt x="3020589" y="3896161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7436468-F045-4519-BCE2-40D01BDE40F1}">
      <dsp:nvSpPr>
        <dsp:cNvPr id="0" name=""/>
        <dsp:cNvSpPr/>
      </dsp:nvSpPr>
      <dsp:spPr>
        <a:xfrm>
          <a:off x="5183215" y="566815"/>
          <a:ext cx="2638949" cy="161029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610292"/>
              </a:lnTo>
              <a:lnTo>
                <a:pt x="2638949" y="161029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DC54D9C-82F2-458F-9D0A-640ADF490651}">
      <dsp:nvSpPr>
        <dsp:cNvPr id="0" name=""/>
        <dsp:cNvSpPr/>
      </dsp:nvSpPr>
      <dsp:spPr>
        <a:xfrm>
          <a:off x="4339850" y="566815"/>
          <a:ext cx="843364" cy="3947836"/>
        </a:xfrm>
        <a:custGeom>
          <a:avLst/>
          <a:gdLst/>
          <a:ahLst/>
          <a:cxnLst/>
          <a:rect l="0" t="0" r="0" b="0"/>
          <a:pathLst>
            <a:path>
              <a:moveTo>
                <a:pt x="843364" y="0"/>
              </a:moveTo>
              <a:lnTo>
                <a:pt x="843364" y="3947836"/>
              </a:lnTo>
              <a:lnTo>
                <a:pt x="0" y="394783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9C82C494-DA0C-42A9-AA1B-54D7F6A2391D}">
      <dsp:nvSpPr>
        <dsp:cNvPr id="0" name=""/>
        <dsp:cNvSpPr/>
      </dsp:nvSpPr>
      <dsp:spPr>
        <a:xfrm>
          <a:off x="5183215" y="566815"/>
          <a:ext cx="739233" cy="389875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898752"/>
              </a:lnTo>
              <a:lnTo>
                <a:pt x="739233" y="389875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645CF1E-1B57-47C3-ADD4-009749F36418}">
      <dsp:nvSpPr>
        <dsp:cNvPr id="0" name=""/>
        <dsp:cNvSpPr/>
      </dsp:nvSpPr>
      <dsp:spPr>
        <a:xfrm>
          <a:off x="5183215" y="566815"/>
          <a:ext cx="2559610" cy="26211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21198"/>
              </a:lnTo>
              <a:lnTo>
                <a:pt x="2559610" y="262119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3FDC5EC-C93A-4EA4-8A7F-0FCEE264AA47}">
      <dsp:nvSpPr>
        <dsp:cNvPr id="0" name=""/>
        <dsp:cNvSpPr/>
      </dsp:nvSpPr>
      <dsp:spPr>
        <a:xfrm>
          <a:off x="5183215" y="566815"/>
          <a:ext cx="491077" cy="262119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21198"/>
              </a:lnTo>
              <a:lnTo>
                <a:pt x="491077" y="262119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3D624E-C6C1-43B9-B241-67CD09D31527}">
      <dsp:nvSpPr>
        <dsp:cNvPr id="0" name=""/>
        <dsp:cNvSpPr/>
      </dsp:nvSpPr>
      <dsp:spPr>
        <a:xfrm>
          <a:off x="4486692" y="566815"/>
          <a:ext cx="696522" cy="2621194"/>
        </a:xfrm>
        <a:custGeom>
          <a:avLst/>
          <a:gdLst/>
          <a:ahLst/>
          <a:cxnLst/>
          <a:rect l="0" t="0" r="0" b="0"/>
          <a:pathLst>
            <a:path>
              <a:moveTo>
                <a:pt x="696522" y="0"/>
              </a:moveTo>
              <a:lnTo>
                <a:pt x="696522" y="2621194"/>
              </a:lnTo>
              <a:lnTo>
                <a:pt x="0" y="262119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756940D-8E92-4661-BDA5-5D4B700557F8}">
      <dsp:nvSpPr>
        <dsp:cNvPr id="0" name=""/>
        <dsp:cNvSpPr/>
      </dsp:nvSpPr>
      <dsp:spPr>
        <a:xfrm>
          <a:off x="3639288" y="566815"/>
          <a:ext cx="1543926" cy="3199870"/>
        </a:xfrm>
        <a:custGeom>
          <a:avLst/>
          <a:gdLst/>
          <a:ahLst/>
          <a:cxnLst/>
          <a:rect l="0" t="0" r="0" b="0"/>
          <a:pathLst>
            <a:path>
              <a:moveTo>
                <a:pt x="1543926" y="0"/>
              </a:moveTo>
              <a:lnTo>
                <a:pt x="1543926" y="3199870"/>
              </a:lnTo>
              <a:lnTo>
                <a:pt x="0" y="319987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F26F53-A541-42AE-AF7D-4E8D8A6E3410}">
      <dsp:nvSpPr>
        <dsp:cNvPr id="0" name=""/>
        <dsp:cNvSpPr/>
      </dsp:nvSpPr>
      <dsp:spPr>
        <a:xfrm>
          <a:off x="5183215" y="566815"/>
          <a:ext cx="2600681" cy="64802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648027"/>
              </a:lnTo>
              <a:lnTo>
                <a:pt x="2600681" y="64802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EE03F74-CD08-440F-8A48-F97F4896A147}">
      <dsp:nvSpPr>
        <dsp:cNvPr id="0" name=""/>
        <dsp:cNvSpPr/>
      </dsp:nvSpPr>
      <dsp:spPr>
        <a:xfrm>
          <a:off x="5183215" y="566815"/>
          <a:ext cx="375050" cy="100688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06880"/>
              </a:lnTo>
              <a:lnTo>
                <a:pt x="375050" y="100688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EB60B20-A851-4492-A995-A1BEDAF917EB}">
      <dsp:nvSpPr>
        <dsp:cNvPr id="0" name=""/>
        <dsp:cNvSpPr/>
      </dsp:nvSpPr>
      <dsp:spPr>
        <a:xfrm>
          <a:off x="2495338" y="566815"/>
          <a:ext cx="2687876" cy="1016492"/>
        </a:xfrm>
        <a:custGeom>
          <a:avLst/>
          <a:gdLst/>
          <a:ahLst/>
          <a:cxnLst/>
          <a:rect l="0" t="0" r="0" b="0"/>
          <a:pathLst>
            <a:path>
              <a:moveTo>
                <a:pt x="2687876" y="0"/>
              </a:moveTo>
              <a:lnTo>
                <a:pt x="2687876" y="1016492"/>
              </a:lnTo>
              <a:lnTo>
                <a:pt x="0" y="101649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0D78693-65FF-48EF-958C-4A0866E81E82}">
      <dsp:nvSpPr>
        <dsp:cNvPr id="0" name=""/>
        <dsp:cNvSpPr/>
      </dsp:nvSpPr>
      <dsp:spPr>
        <a:xfrm>
          <a:off x="4781703" y="566815"/>
          <a:ext cx="401511" cy="645112"/>
        </a:xfrm>
        <a:custGeom>
          <a:avLst/>
          <a:gdLst/>
          <a:ahLst/>
          <a:cxnLst/>
          <a:rect l="0" t="0" r="0" b="0"/>
          <a:pathLst>
            <a:path>
              <a:moveTo>
                <a:pt x="401511" y="0"/>
              </a:moveTo>
              <a:lnTo>
                <a:pt x="401511" y="645112"/>
              </a:lnTo>
              <a:lnTo>
                <a:pt x="0" y="64511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4029693" y="566815"/>
          <a:ext cx="1153521" cy="1479297"/>
        </a:xfrm>
        <a:custGeom>
          <a:avLst/>
          <a:gdLst/>
          <a:ahLst/>
          <a:cxnLst/>
          <a:rect l="0" t="0" r="0" b="0"/>
          <a:pathLst>
            <a:path>
              <a:moveTo>
                <a:pt x="1153521" y="0"/>
              </a:moveTo>
              <a:lnTo>
                <a:pt x="1153521" y="1479297"/>
              </a:lnTo>
              <a:lnTo>
                <a:pt x="0" y="147929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3467043" y="43350"/>
          <a:ext cx="3432342" cy="523465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0" kern="1200" dirty="0"/>
            <a:t>Specific Scenarios at Office of Departure (DEP)</a:t>
          </a:r>
          <a:endParaRPr lang="en-US" sz="1400" b="0" kern="1200" dirty="0"/>
        </a:p>
      </dsp:txBody>
      <dsp:txXfrm>
        <a:off x="3467043" y="43350"/>
        <a:ext cx="3432342" cy="523465"/>
      </dsp:txXfrm>
    </dsp:sp>
    <dsp:sp modelId="{BC1E3504-E4E2-48C5-BAB0-684EFDD5908A}">
      <dsp:nvSpPr>
        <dsp:cNvPr id="0" name=""/>
        <dsp:cNvSpPr/>
      </dsp:nvSpPr>
      <dsp:spPr>
        <a:xfrm>
          <a:off x="2827946" y="1727998"/>
          <a:ext cx="1201747" cy="63622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TRA-DEP-A-001-Simplified procedure at departure</a:t>
          </a:r>
          <a:endParaRPr lang="en-US" sz="1000" kern="1200" dirty="0"/>
        </a:p>
      </dsp:txBody>
      <dsp:txXfrm>
        <a:off x="2827946" y="1727998"/>
        <a:ext cx="1201747" cy="636227"/>
      </dsp:txXfrm>
    </dsp:sp>
    <dsp:sp modelId="{3FF87A9F-400B-4FF1-82AB-74A335FA1725}">
      <dsp:nvSpPr>
        <dsp:cNvPr id="0" name=""/>
        <dsp:cNvSpPr/>
      </dsp:nvSpPr>
      <dsp:spPr>
        <a:xfrm>
          <a:off x="2585947" y="926711"/>
          <a:ext cx="2195755" cy="57043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T-TRA-DEP-A-002-Correction of the pre-lodged declaration prior to presentation of goods</a:t>
          </a:r>
          <a:endParaRPr lang="en-US" sz="1000" kern="1200" dirty="0">
            <a:solidFill>
              <a:schemeClr val="tx1"/>
            </a:solidFill>
          </a:endParaRPr>
        </a:p>
      </dsp:txBody>
      <dsp:txXfrm>
        <a:off x="2585947" y="926711"/>
        <a:ext cx="2195755" cy="570432"/>
      </dsp:txXfrm>
    </dsp:sp>
    <dsp:sp modelId="{D123447A-E8BE-44C9-9F86-46D794680B3F}">
      <dsp:nvSpPr>
        <dsp:cNvPr id="0" name=""/>
        <dsp:cNvSpPr/>
      </dsp:nvSpPr>
      <dsp:spPr>
        <a:xfrm>
          <a:off x="299045" y="1367662"/>
          <a:ext cx="2196292" cy="43129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000" kern="1200" dirty="0"/>
            <a:t>T</a:t>
          </a:r>
          <a:r>
            <a:rPr lang="en-GB" sz="1000" kern="1200" dirty="0"/>
            <a:t>-TRA-DEP-</a:t>
          </a:r>
          <a:r>
            <a:rPr lang="lt-LT" sz="1000" kern="1200" dirty="0"/>
            <a:t>A</a:t>
          </a:r>
          <a:r>
            <a:rPr lang="en-GB" sz="1000" kern="1200" dirty="0"/>
            <a:t>-003-Transit presentation notification valid</a:t>
          </a:r>
          <a:endParaRPr lang="en-US" sz="1000" kern="1200" dirty="0">
            <a:solidFill>
              <a:schemeClr val="tx1"/>
            </a:solidFill>
          </a:endParaRPr>
        </a:p>
      </dsp:txBody>
      <dsp:txXfrm>
        <a:off x="299045" y="1367662"/>
        <a:ext cx="2196292" cy="431290"/>
      </dsp:txXfrm>
    </dsp:sp>
    <dsp:sp modelId="{516B347F-9E77-4B09-AF2E-AD830E653369}">
      <dsp:nvSpPr>
        <dsp:cNvPr id="0" name=""/>
        <dsp:cNvSpPr/>
      </dsp:nvSpPr>
      <dsp:spPr>
        <a:xfrm>
          <a:off x="5558265" y="1324683"/>
          <a:ext cx="2154714" cy="498024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</a:t>
          </a:r>
          <a:r>
            <a:rPr lang="lt-LT" sz="1000" kern="1200" dirty="0"/>
            <a:t>E</a:t>
          </a:r>
          <a:r>
            <a:rPr lang="en-GB" sz="1000" kern="1200" dirty="0"/>
            <a:t>-004-Transit presentation notification not valid</a:t>
          </a:r>
          <a:endParaRPr lang="en-US" sz="1000" kern="1200" dirty="0">
            <a:solidFill>
              <a:schemeClr val="tx1"/>
            </a:solidFill>
          </a:endParaRPr>
        </a:p>
      </dsp:txBody>
      <dsp:txXfrm>
        <a:off x="5558265" y="1324683"/>
        <a:ext cx="2154714" cy="498024"/>
      </dsp:txXfrm>
    </dsp:sp>
    <dsp:sp modelId="{8AEC1BB5-92C5-4C76-9C23-26987679CAEE}">
      <dsp:nvSpPr>
        <dsp:cNvPr id="0" name=""/>
        <dsp:cNvSpPr/>
      </dsp:nvSpPr>
      <dsp:spPr>
        <a:xfrm>
          <a:off x="7783896" y="843899"/>
          <a:ext cx="2211990" cy="74188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T-TRA-DEP-E-005-Cancellation of the pre-lodged declaration prior to presentation of goods</a:t>
          </a:r>
          <a:endParaRPr lang="en-US" sz="1000" kern="1200" dirty="0"/>
        </a:p>
      </dsp:txBody>
      <dsp:txXfrm>
        <a:off x="7783896" y="843899"/>
        <a:ext cx="2211990" cy="741886"/>
      </dsp:txXfrm>
    </dsp:sp>
    <dsp:sp modelId="{5FC7FC9E-F7ED-41E3-8F14-5E9C65842001}">
      <dsp:nvSpPr>
        <dsp:cNvPr id="0" name=""/>
        <dsp:cNvSpPr/>
      </dsp:nvSpPr>
      <dsp:spPr>
        <a:xfrm>
          <a:off x="729434" y="3553750"/>
          <a:ext cx="2909854" cy="42587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T-TRA-DEP-M-006-Control by Office of Departure with release for transit</a:t>
          </a:r>
          <a:endParaRPr lang="en-US" sz="1000" kern="1200" dirty="0"/>
        </a:p>
      </dsp:txBody>
      <dsp:txXfrm>
        <a:off x="729434" y="3553750"/>
        <a:ext cx="2909854" cy="425871"/>
      </dsp:txXfrm>
    </dsp:sp>
    <dsp:sp modelId="{FA0E1899-C849-4AFD-BBC7-59A6E5853B76}">
      <dsp:nvSpPr>
        <dsp:cNvPr id="0" name=""/>
        <dsp:cNvSpPr/>
      </dsp:nvSpPr>
      <dsp:spPr>
        <a:xfrm>
          <a:off x="2410408" y="2965123"/>
          <a:ext cx="2076284" cy="44577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T-TRA-DEP-A-007-Positive release request with release for transit</a:t>
          </a:r>
          <a:endParaRPr lang="en-US" sz="1000" kern="1200" dirty="0"/>
        </a:p>
      </dsp:txBody>
      <dsp:txXfrm>
        <a:off x="2410408" y="2965123"/>
        <a:ext cx="2076284" cy="445773"/>
      </dsp:txXfrm>
    </dsp:sp>
    <dsp:sp modelId="{899F2097-2A18-41B3-9A8A-6BA3B701035A}">
      <dsp:nvSpPr>
        <dsp:cNvPr id="0" name=""/>
        <dsp:cNvSpPr/>
      </dsp:nvSpPr>
      <dsp:spPr>
        <a:xfrm>
          <a:off x="5674292" y="2960963"/>
          <a:ext cx="1866934" cy="45409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T-TRA-DEP-A-008-Negative release request</a:t>
          </a:r>
          <a:endParaRPr lang="en-US" sz="1000" kern="1200" dirty="0"/>
        </a:p>
      </dsp:txBody>
      <dsp:txXfrm>
        <a:off x="5674292" y="2960963"/>
        <a:ext cx="1866934" cy="454099"/>
      </dsp:txXfrm>
    </dsp:sp>
    <dsp:sp modelId="{1CC72D5E-CAA9-4532-B214-785242F99490}">
      <dsp:nvSpPr>
        <dsp:cNvPr id="0" name=""/>
        <dsp:cNvSpPr/>
      </dsp:nvSpPr>
      <dsp:spPr>
        <a:xfrm>
          <a:off x="7742825" y="2977012"/>
          <a:ext cx="1933974" cy="42200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T-TRA-DEP-E-009-Release request rejected</a:t>
          </a:r>
          <a:endParaRPr lang="en-US" sz="1000" kern="1200" dirty="0"/>
        </a:p>
      </dsp:txBody>
      <dsp:txXfrm>
        <a:off x="7742825" y="2977012"/>
        <a:ext cx="1933974" cy="422002"/>
      </dsp:txXfrm>
    </dsp:sp>
    <dsp:sp modelId="{865FC0AB-562D-4A8C-98FD-A68D02FE9116}">
      <dsp:nvSpPr>
        <dsp:cNvPr id="0" name=""/>
        <dsp:cNvSpPr/>
      </dsp:nvSpPr>
      <dsp:spPr>
        <a:xfrm>
          <a:off x="5922448" y="4127126"/>
          <a:ext cx="2018397" cy="67688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T-TRA-DEP-A-010-Control by Office of Departure with release for transit refused</a:t>
          </a:r>
          <a:endParaRPr lang="en-US" sz="1000" kern="1200" dirty="0"/>
        </a:p>
      </dsp:txBody>
      <dsp:txXfrm>
        <a:off x="5922448" y="4127126"/>
        <a:ext cx="2018397" cy="676881"/>
      </dsp:txXfrm>
    </dsp:sp>
    <dsp:sp modelId="{E96F6C8F-B9E1-4A5A-A710-355734EF7B8D}">
      <dsp:nvSpPr>
        <dsp:cNvPr id="0" name=""/>
        <dsp:cNvSpPr/>
      </dsp:nvSpPr>
      <dsp:spPr>
        <a:xfrm>
          <a:off x="3120541" y="4257838"/>
          <a:ext cx="1219309" cy="51362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T-TRA-DEP-A-011-Transit Movement is released for transit</a:t>
          </a:r>
          <a:endParaRPr lang="en-US" sz="1000" kern="1200" dirty="0"/>
        </a:p>
      </dsp:txBody>
      <dsp:txXfrm>
        <a:off x="3120541" y="4257838"/>
        <a:ext cx="1219309" cy="513626"/>
      </dsp:txXfrm>
    </dsp:sp>
    <dsp:sp modelId="{1E0A4146-E991-438F-8873-6EA5D40566E9}">
      <dsp:nvSpPr>
        <dsp:cNvPr id="0" name=""/>
        <dsp:cNvSpPr/>
      </dsp:nvSpPr>
      <dsp:spPr>
        <a:xfrm>
          <a:off x="7822164" y="1926324"/>
          <a:ext cx="1266000" cy="50156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T-TRA-DEP-E-012-Rejection of transit declaration</a:t>
          </a:r>
        </a:p>
      </dsp:txBody>
      <dsp:txXfrm>
        <a:off x="7822164" y="1926324"/>
        <a:ext cx="1266000" cy="501565"/>
      </dsp:txXfrm>
    </dsp:sp>
    <dsp:sp modelId="{8633C423-04BC-4946-8CAF-E91A2A411087}">
      <dsp:nvSpPr>
        <dsp:cNvPr id="0" name=""/>
        <dsp:cNvSpPr/>
      </dsp:nvSpPr>
      <dsp:spPr>
        <a:xfrm>
          <a:off x="8203804" y="4143510"/>
          <a:ext cx="1644017" cy="63893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985" tIns="6985" rIns="6985" bIns="6985" numCol="1" spcCol="1270" anchor="ctr" anchorCtr="0">
          <a:noAutofit/>
        </a:bodyPr>
        <a:lstStyle/>
        <a:p>
          <a:pPr marL="0" lvl="0" indent="0" algn="ctr" defTabSz="4889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100" kern="1200" dirty="0"/>
            <a:t>T-TRA-DEP-A-013-Release for transit refused due to guarantee registration failure</a:t>
          </a:r>
        </a:p>
      </dsp:txBody>
      <dsp:txXfrm>
        <a:off x="8203804" y="4143510"/>
        <a:ext cx="1644017" cy="638933"/>
      </dsp:txXfrm>
    </dsp:sp>
    <dsp:sp modelId="{3B3F8428-160A-4097-A3BC-3D22743B08E1}">
      <dsp:nvSpPr>
        <dsp:cNvPr id="0" name=""/>
        <dsp:cNvSpPr/>
      </dsp:nvSpPr>
      <dsp:spPr>
        <a:xfrm>
          <a:off x="401149" y="2456401"/>
          <a:ext cx="1857094" cy="41290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T-TRA-DEP-A-014-Declaration amendment accepted</a:t>
          </a:r>
        </a:p>
      </dsp:txBody>
      <dsp:txXfrm>
        <a:off x="401149" y="2456401"/>
        <a:ext cx="1857094" cy="412901"/>
      </dsp:txXfrm>
    </dsp:sp>
    <dsp:sp modelId="{9DD15B7C-DF15-444D-AD3F-8E92F4B18C5F}">
      <dsp:nvSpPr>
        <dsp:cNvPr id="0" name=""/>
        <dsp:cNvSpPr/>
      </dsp:nvSpPr>
      <dsp:spPr>
        <a:xfrm>
          <a:off x="5687918" y="2452749"/>
          <a:ext cx="1765054" cy="43120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T-TRA-DEP-E-015-Declaration amendment rejected</a:t>
          </a:r>
        </a:p>
      </dsp:txBody>
      <dsp:txXfrm>
        <a:off x="5687918" y="2452749"/>
        <a:ext cx="1765054" cy="431208"/>
      </dsp:txXfrm>
    </dsp:sp>
    <dsp:sp modelId="{2043D52D-8C0C-42D3-A040-CAFC0D538246}">
      <dsp:nvSpPr>
        <dsp:cNvPr id="0" name=""/>
        <dsp:cNvSpPr/>
      </dsp:nvSpPr>
      <dsp:spPr>
        <a:xfrm>
          <a:off x="2404117" y="5344065"/>
          <a:ext cx="2357475" cy="57664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T-TRA-DEP-A-016-Invalidation request by the Holder of the Transit Procedure before release for transit</a:t>
          </a:r>
        </a:p>
      </dsp:txBody>
      <dsp:txXfrm>
        <a:off x="2404117" y="5344065"/>
        <a:ext cx="2357475" cy="576648"/>
      </dsp:txXfrm>
    </dsp:sp>
    <dsp:sp modelId="{3F982066-F1ED-440D-96AD-C5F171CB9253}">
      <dsp:nvSpPr>
        <dsp:cNvPr id="0" name=""/>
        <dsp:cNvSpPr/>
      </dsp:nvSpPr>
      <dsp:spPr>
        <a:xfrm>
          <a:off x="8313182" y="5237862"/>
          <a:ext cx="2109170" cy="780632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T-TRA-DEP-A-017-Invalidation request by the Holder of the Transit Procedure after release for transit</a:t>
          </a:r>
        </a:p>
      </dsp:txBody>
      <dsp:txXfrm>
        <a:off x="8313182" y="5237862"/>
        <a:ext cx="2109170" cy="780632"/>
      </dsp:txXfrm>
    </dsp:sp>
    <dsp:sp modelId="{4CA6EA82-B137-4326-9B11-92BF7F78345E}">
      <dsp:nvSpPr>
        <dsp:cNvPr id="0" name=""/>
        <dsp:cNvSpPr/>
      </dsp:nvSpPr>
      <dsp:spPr>
        <a:xfrm>
          <a:off x="351148" y="5624719"/>
          <a:ext cx="1987672" cy="79088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IT-TRA-DEP-A-018-Invalidation of a transit declaration before release for transit when declaration data is electronically unavailable</a:t>
          </a:r>
        </a:p>
      </dsp:txBody>
      <dsp:txXfrm>
        <a:off x="351148" y="5624719"/>
        <a:ext cx="1987672" cy="790888"/>
      </dsp:txXfrm>
    </dsp:sp>
    <dsp:sp modelId="{AB634A3F-C8F4-42D7-AF6D-BCC0AB5E52A6}">
      <dsp:nvSpPr>
        <dsp:cNvPr id="0" name=""/>
        <dsp:cNvSpPr/>
      </dsp:nvSpPr>
      <dsp:spPr>
        <a:xfrm>
          <a:off x="5915411" y="5751734"/>
          <a:ext cx="2140611" cy="638754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T-TRA-DEP-A-019-Invalidation by Office of Departure after release for transit</a:t>
          </a:r>
        </a:p>
      </dsp:txBody>
      <dsp:txXfrm>
        <a:off x="5915411" y="5751734"/>
        <a:ext cx="2140611" cy="638754"/>
      </dsp:txXfrm>
    </dsp:sp>
    <dsp:sp modelId="{D6886F1B-0AA4-4D30-87C3-47BC768A8254}">
      <dsp:nvSpPr>
        <dsp:cNvPr id="0" name=""/>
        <dsp:cNvSpPr/>
      </dsp:nvSpPr>
      <dsp:spPr>
        <a:xfrm>
          <a:off x="392473" y="4122848"/>
          <a:ext cx="1490780" cy="74539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T-TRA-DEP-A-020-‘Open’ ATR Response C_ATR_RSP (IE115) is closed</a:t>
          </a:r>
        </a:p>
      </dsp:txBody>
      <dsp:txXfrm>
        <a:off x="392473" y="4122848"/>
        <a:ext cx="1490780" cy="745390"/>
      </dsp:txXfrm>
    </dsp:sp>
    <dsp:sp modelId="{F59A0A58-5154-4757-BA20-B48AEA4132E2}">
      <dsp:nvSpPr>
        <dsp:cNvPr id="0" name=""/>
        <dsp:cNvSpPr/>
      </dsp:nvSpPr>
      <dsp:spPr>
        <a:xfrm>
          <a:off x="5878455" y="4895825"/>
          <a:ext cx="2254999" cy="661094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000" kern="1200" dirty="0"/>
            <a:t>T-TRA-DEP-A-021-Release for transit refused for safety and security reasons</a:t>
          </a:r>
        </a:p>
      </dsp:txBody>
      <dsp:txXfrm>
        <a:off x="5878455" y="4895825"/>
        <a:ext cx="2254999" cy="661094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CDC71B5-59FB-4089-99CC-C74D62792EDF}">
      <dsp:nvSpPr>
        <dsp:cNvPr id="0" name=""/>
        <dsp:cNvSpPr/>
      </dsp:nvSpPr>
      <dsp:spPr>
        <a:xfrm>
          <a:off x="5821625" y="536440"/>
          <a:ext cx="1432293" cy="5500386"/>
        </a:xfrm>
        <a:custGeom>
          <a:avLst/>
          <a:gdLst/>
          <a:ahLst/>
          <a:cxnLst/>
          <a:rect l="0" t="0" r="0" b="0"/>
          <a:pathLst>
            <a:path>
              <a:moveTo>
                <a:pt x="1432293" y="0"/>
              </a:moveTo>
              <a:lnTo>
                <a:pt x="1432293" y="5500386"/>
              </a:lnTo>
              <a:lnTo>
                <a:pt x="0" y="550038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8E48CF4C-1FC1-468E-BF9E-5CBECA1A5063}">
      <dsp:nvSpPr>
        <dsp:cNvPr id="0" name=""/>
        <dsp:cNvSpPr/>
      </dsp:nvSpPr>
      <dsp:spPr>
        <a:xfrm>
          <a:off x="7253919" y="536440"/>
          <a:ext cx="594171" cy="381419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814196"/>
              </a:lnTo>
              <a:lnTo>
                <a:pt x="594171" y="381419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31F0D68-C8AB-45F6-ACD0-E84FA9FB885C}">
      <dsp:nvSpPr>
        <dsp:cNvPr id="0" name=""/>
        <dsp:cNvSpPr/>
      </dsp:nvSpPr>
      <dsp:spPr>
        <a:xfrm>
          <a:off x="4834816" y="536440"/>
          <a:ext cx="2419102" cy="4553788"/>
        </a:xfrm>
        <a:custGeom>
          <a:avLst/>
          <a:gdLst/>
          <a:ahLst/>
          <a:cxnLst/>
          <a:rect l="0" t="0" r="0" b="0"/>
          <a:pathLst>
            <a:path>
              <a:moveTo>
                <a:pt x="2419102" y="0"/>
              </a:moveTo>
              <a:lnTo>
                <a:pt x="2419102" y="4553788"/>
              </a:lnTo>
              <a:lnTo>
                <a:pt x="0" y="455378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3D624E-C6C1-43B9-B241-67CD09D31527}">
      <dsp:nvSpPr>
        <dsp:cNvPr id="0" name=""/>
        <dsp:cNvSpPr/>
      </dsp:nvSpPr>
      <dsp:spPr>
        <a:xfrm>
          <a:off x="7253919" y="536440"/>
          <a:ext cx="235593" cy="526067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5260670"/>
              </a:lnTo>
              <a:lnTo>
                <a:pt x="235593" y="526067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449D83A-4AD5-430C-8927-A48677E611FA}">
      <dsp:nvSpPr>
        <dsp:cNvPr id="0" name=""/>
        <dsp:cNvSpPr/>
      </dsp:nvSpPr>
      <dsp:spPr>
        <a:xfrm>
          <a:off x="4536609" y="536440"/>
          <a:ext cx="2717309" cy="3761793"/>
        </a:xfrm>
        <a:custGeom>
          <a:avLst/>
          <a:gdLst/>
          <a:ahLst/>
          <a:cxnLst/>
          <a:rect l="0" t="0" r="0" b="0"/>
          <a:pathLst>
            <a:path>
              <a:moveTo>
                <a:pt x="2717309" y="0"/>
              </a:moveTo>
              <a:lnTo>
                <a:pt x="2717309" y="3761793"/>
              </a:lnTo>
              <a:lnTo>
                <a:pt x="0" y="3761793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756940D-8E92-4661-BDA5-5D4B700557F8}">
      <dsp:nvSpPr>
        <dsp:cNvPr id="0" name=""/>
        <dsp:cNvSpPr/>
      </dsp:nvSpPr>
      <dsp:spPr>
        <a:xfrm>
          <a:off x="7253919" y="536440"/>
          <a:ext cx="584313" cy="2867973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867973"/>
              </a:lnTo>
              <a:lnTo>
                <a:pt x="584313" y="2867973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7E7622-8C4B-484C-B9ED-38B26DAEC1C7}">
      <dsp:nvSpPr>
        <dsp:cNvPr id="0" name=""/>
        <dsp:cNvSpPr/>
      </dsp:nvSpPr>
      <dsp:spPr>
        <a:xfrm>
          <a:off x="5734570" y="536440"/>
          <a:ext cx="1519348" cy="1984684"/>
        </a:xfrm>
        <a:custGeom>
          <a:avLst/>
          <a:gdLst/>
          <a:ahLst/>
          <a:cxnLst/>
          <a:rect l="0" t="0" r="0" b="0"/>
          <a:pathLst>
            <a:path>
              <a:moveTo>
                <a:pt x="1519348" y="0"/>
              </a:moveTo>
              <a:lnTo>
                <a:pt x="1519348" y="1984684"/>
              </a:lnTo>
              <a:lnTo>
                <a:pt x="0" y="198468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00AC4FF-0E33-4762-B66C-F69964BA799D}">
      <dsp:nvSpPr>
        <dsp:cNvPr id="0" name=""/>
        <dsp:cNvSpPr/>
      </dsp:nvSpPr>
      <dsp:spPr>
        <a:xfrm>
          <a:off x="7253919" y="536440"/>
          <a:ext cx="464719" cy="2019914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019914"/>
              </a:lnTo>
              <a:lnTo>
                <a:pt x="464719" y="2019914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F26F53-A541-42AE-AF7D-4E8D8A6E3410}">
      <dsp:nvSpPr>
        <dsp:cNvPr id="0" name=""/>
        <dsp:cNvSpPr/>
      </dsp:nvSpPr>
      <dsp:spPr>
        <a:xfrm>
          <a:off x="6714430" y="536440"/>
          <a:ext cx="539488" cy="2972882"/>
        </a:xfrm>
        <a:custGeom>
          <a:avLst/>
          <a:gdLst/>
          <a:ahLst/>
          <a:cxnLst/>
          <a:rect l="0" t="0" r="0" b="0"/>
          <a:pathLst>
            <a:path>
              <a:moveTo>
                <a:pt x="539488" y="0"/>
              </a:moveTo>
              <a:lnTo>
                <a:pt x="539488" y="2972882"/>
              </a:lnTo>
              <a:lnTo>
                <a:pt x="0" y="297288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0D78693-65FF-48EF-958C-4A0866E81E82}">
      <dsp:nvSpPr>
        <dsp:cNvPr id="0" name=""/>
        <dsp:cNvSpPr/>
      </dsp:nvSpPr>
      <dsp:spPr>
        <a:xfrm>
          <a:off x="7253919" y="536440"/>
          <a:ext cx="509803" cy="118018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180180"/>
              </a:lnTo>
              <a:lnTo>
                <a:pt x="509803" y="118018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5495919" y="536440"/>
          <a:ext cx="1757999" cy="1312945"/>
        </a:xfrm>
        <a:custGeom>
          <a:avLst/>
          <a:gdLst/>
          <a:ahLst/>
          <a:cxnLst/>
          <a:rect l="0" t="0" r="0" b="0"/>
          <a:pathLst>
            <a:path>
              <a:moveTo>
                <a:pt x="1757999" y="0"/>
              </a:moveTo>
              <a:lnTo>
                <a:pt x="1757999" y="1312945"/>
              </a:lnTo>
              <a:lnTo>
                <a:pt x="0" y="131294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5677701" y="141450"/>
          <a:ext cx="3152435" cy="394990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Specific Scenarios at Office of Transit (TRT)</a:t>
          </a:r>
          <a:endParaRPr lang="en-US" sz="1400" b="1" kern="1200" dirty="0"/>
        </a:p>
      </dsp:txBody>
      <dsp:txXfrm>
        <a:off x="5677701" y="141450"/>
        <a:ext cx="3152435" cy="394990"/>
      </dsp:txXfrm>
    </dsp:sp>
    <dsp:sp modelId="{BC1E3504-E4E2-48C5-BAB0-684EFDD5908A}">
      <dsp:nvSpPr>
        <dsp:cNvPr id="0" name=""/>
        <dsp:cNvSpPr/>
      </dsp:nvSpPr>
      <dsp:spPr>
        <a:xfrm>
          <a:off x="1531044" y="1575745"/>
          <a:ext cx="3964875" cy="54728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b="0" i="0" kern="1200" dirty="0"/>
            <a:t>T-TRA-TRT-A-003-Control by Office of Transit with Passage Confirmed</a:t>
          </a:r>
          <a:endParaRPr lang="en-US" sz="1200" b="0" i="0" kern="1200" dirty="0"/>
        </a:p>
      </dsp:txBody>
      <dsp:txXfrm>
        <a:off x="1531044" y="1575745"/>
        <a:ext cx="3964875" cy="547280"/>
      </dsp:txXfrm>
    </dsp:sp>
    <dsp:sp modelId="{3FF87A9F-400B-4FF1-82AB-74A335FA1725}">
      <dsp:nvSpPr>
        <dsp:cNvPr id="0" name=""/>
        <dsp:cNvSpPr/>
      </dsp:nvSpPr>
      <dsp:spPr>
        <a:xfrm>
          <a:off x="7763722" y="1282986"/>
          <a:ext cx="3097401" cy="867270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T-TRA-TRT-A-004-Control by Office of Transit with Passage Not Confirmed (Movement stopped)</a:t>
          </a:r>
          <a:endParaRPr lang="en-US" sz="1200" kern="1200" dirty="0"/>
        </a:p>
      </dsp:txBody>
      <dsp:txXfrm>
        <a:off x="7763722" y="1282986"/>
        <a:ext cx="3097401" cy="867270"/>
      </dsp:txXfrm>
    </dsp:sp>
    <dsp:sp modelId="{8AEC1BB5-92C5-4C76-9C23-26987679CAEE}">
      <dsp:nvSpPr>
        <dsp:cNvPr id="0" name=""/>
        <dsp:cNvSpPr/>
      </dsp:nvSpPr>
      <dsp:spPr>
        <a:xfrm>
          <a:off x="694830" y="3231874"/>
          <a:ext cx="6019599" cy="55489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T-TRA-TRT-A-005-Control by Office of Transit with Passage Confirmed</a:t>
          </a:r>
          <a:endParaRPr lang="en-US" sz="1200" kern="1200" dirty="0"/>
        </a:p>
      </dsp:txBody>
      <dsp:txXfrm>
        <a:off x="694830" y="3231874"/>
        <a:ext cx="6019599" cy="554896"/>
      </dsp:txXfrm>
    </dsp:sp>
    <dsp:sp modelId="{F64E5691-C090-415B-B8B9-964B4776E886}">
      <dsp:nvSpPr>
        <dsp:cNvPr id="0" name=""/>
        <dsp:cNvSpPr/>
      </dsp:nvSpPr>
      <dsp:spPr>
        <a:xfrm>
          <a:off x="7718638" y="2255405"/>
          <a:ext cx="3211602" cy="60189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T-TRA-TRT-A-001-Diversion at Office of Transit rejected</a:t>
          </a:r>
          <a:endParaRPr lang="en-US" sz="1200" kern="1200" dirty="0"/>
        </a:p>
      </dsp:txBody>
      <dsp:txXfrm>
        <a:off x="7718638" y="2255405"/>
        <a:ext cx="3211602" cy="601898"/>
      </dsp:txXfrm>
    </dsp:sp>
    <dsp:sp modelId="{CB96B343-A5EB-485A-8FEA-6B7A8E817AC6}">
      <dsp:nvSpPr>
        <dsp:cNvPr id="0" name=""/>
        <dsp:cNvSpPr/>
      </dsp:nvSpPr>
      <dsp:spPr>
        <a:xfrm>
          <a:off x="1296155" y="2229899"/>
          <a:ext cx="4438415" cy="58245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T-TRA-TRT-A-002-Diversion at Office of Transit accepted</a:t>
          </a:r>
          <a:endParaRPr lang="en-US" sz="1200" kern="1200" dirty="0"/>
        </a:p>
      </dsp:txBody>
      <dsp:txXfrm>
        <a:off x="1296155" y="2229899"/>
        <a:ext cx="4438415" cy="582451"/>
      </dsp:txXfrm>
    </dsp:sp>
    <dsp:sp modelId="{5FC7FC9E-F7ED-41E3-8F14-5E9C65842001}">
      <dsp:nvSpPr>
        <dsp:cNvPr id="0" name=""/>
        <dsp:cNvSpPr/>
      </dsp:nvSpPr>
      <dsp:spPr>
        <a:xfrm>
          <a:off x="7838232" y="3092555"/>
          <a:ext cx="2666184" cy="62371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T-TRA-TRT-A-006-Control by Office of Transit with Passage Not Confirmed</a:t>
          </a:r>
          <a:endParaRPr lang="en-US" sz="1200" kern="1200" dirty="0"/>
        </a:p>
      </dsp:txBody>
      <dsp:txXfrm>
        <a:off x="7838232" y="3092555"/>
        <a:ext cx="2666184" cy="623718"/>
      </dsp:txXfrm>
    </dsp:sp>
    <dsp:sp modelId="{99E1319A-67E2-4784-A802-8F3EDB725598}">
      <dsp:nvSpPr>
        <dsp:cNvPr id="0" name=""/>
        <dsp:cNvSpPr/>
      </dsp:nvSpPr>
      <dsp:spPr>
        <a:xfrm>
          <a:off x="1809201" y="4048705"/>
          <a:ext cx="2727408" cy="499056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T-TRA-TRT-A-007-Movement arrives at declared Office of Exit for Transit</a:t>
          </a:r>
          <a:endParaRPr lang="en-US" sz="1200" kern="1200" dirty="0"/>
        </a:p>
      </dsp:txBody>
      <dsp:txXfrm>
        <a:off x="1809201" y="4048705"/>
        <a:ext cx="2727408" cy="499056"/>
      </dsp:txXfrm>
    </dsp:sp>
    <dsp:sp modelId="{FA0E1899-C849-4AFD-BBC7-59A6E5853B76}">
      <dsp:nvSpPr>
        <dsp:cNvPr id="0" name=""/>
        <dsp:cNvSpPr/>
      </dsp:nvSpPr>
      <dsp:spPr>
        <a:xfrm>
          <a:off x="7489512" y="5494943"/>
          <a:ext cx="4166761" cy="60433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T-TRA-TRT-A-009-Movement stopped at Customs Office of Exit for Transit</a:t>
          </a:r>
          <a:endParaRPr lang="en-US" sz="1200" kern="1200" dirty="0"/>
        </a:p>
      </dsp:txBody>
      <dsp:txXfrm>
        <a:off x="7489512" y="5494943"/>
        <a:ext cx="4166761" cy="604335"/>
      </dsp:txXfrm>
    </dsp:sp>
    <dsp:sp modelId="{12034468-6C1F-4B51-A814-D55FC2A93F79}">
      <dsp:nvSpPr>
        <dsp:cNvPr id="0" name=""/>
        <dsp:cNvSpPr/>
      </dsp:nvSpPr>
      <dsp:spPr>
        <a:xfrm>
          <a:off x="1625974" y="4804256"/>
          <a:ext cx="3208841" cy="571944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T-TRA-TRT-A-008-</a:t>
          </a:r>
          <a:r>
            <a:rPr lang="en-US" sz="1200" kern="1200" dirty="0"/>
            <a:t>Movement allowed to leave the Security Area</a:t>
          </a:r>
        </a:p>
      </dsp:txBody>
      <dsp:txXfrm>
        <a:off x="1625974" y="4804256"/>
        <a:ext cx="3208841" cy="571944"/>
      </dsp:txXfrm>
    </dsp:sp>
    <dsp:sp modelId="{BEDD776E-242F-4307-91ED-C5C7C5A43268}">
      <dsp:nvSpPr>
        <dsp:cNvPr id="0" name=""/>
        <dsp:cNvSpPr/>
      </dsp:nvSpPr>
      <dsp:spPr>
        <a:xfrm>
          <a:off x="7848090" y="4007142"/>
          <a:ext cx="2740675" cy="686989"/>
        </a:xfrm>
        <a:prstGeom prst="rect">
          <a:avLst/>
        </a:prstGeom>
        <a:solidFill>
          <a:prstClr val="white">
            <a:hueOff val="0"/>
            <a:satOff val="0"/>
            <a:lumOff val="0"/>
            <a:alphaOff val="0"/>
          </a:prstClr>
        </a:solidFill>
        <a:ln w="12700" cap="flat" cmpd="sng" algn="ctr">
          <a:solidFill>
            <a:srgbClr val="5B9BD5">
              <a:shade val="8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/>
            <a:t>T-TRA-TRT-A-010-Transit Declaration having Office of Destination being also Office of Transit</a:t>
          </a:r>
          <a:endParaRPr lang="en-US" sz="1200" kern="1200" dirty="0">
            <a:solidFill>
              <a:prstClr val="black">
                <a:hueOff val="0"/>
                <a:satOff val="0"/>
                <a:lumOff val="0"/>
                <a:alphaOff val="0"/>
              </a:prstClr>
            </a:solidFill>
            <a:latin typeface="Calibri" panose="020F0502020204030204"/>
            <a:ea typeface="+mn-ea"/>
            <a:cs typeface="+mn-cs"/>
          </a:endParaRPr>
        </a:p>
      </dsp:txBody>
      <dsp:txXfrm>
        <a:off x="7848090" y="4007142"/>
        <a:ext cx="2740675" cy="686989"/>
      </dsp:txXfrm>
    </dsp:sp>
    <dsp:sp modelId="{C2276C37-09C6-4FBD-8BB9-53C6BA71B758}">
      <dsp:nvSpPr>
        <dsp:cNvPr id="0" name=""/>
        <dsp:cNvSpPr/>
      </dsp:nvSpPr>
      <dsp:spPr>
        <a:xfrm>
          <a:off x="1531044" y="5862490"/>
          <a:ext cx="4290580" cy="348673"/>
        </a:xfrm>
        <a:prstGeom prst="rect">
          <a:avLst/>
        </a:prstGeom>
        <a:solidFill>
          <a:prstClr val="white">
            <a:hueOff val="0"/>
            <a:satOff val="0"/>
            <a:lumOff val="0"/>
            <a:alphaOff val="0"/>
          </a:prstClr>
        </a:solidFill>
        <a:ln w="12700" cap="flat" cmpd="sng" algn="ctr">
          <a:solidFill>
            <a:srgbClr val="5B9BD5">
              <a:shade val="8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T-TRA-TRT-A-011-Control by Office of Transit with passage not confirmed (Frontier Crossing Refused)</a:t>
          </a:r>
        </a:p>
      </dsp:txBody>
      <dsp:txXfrm>
        <a:off x="1531044" y="5862490"/>
        <a:ext cx="4290580" cy="348673"/>
      </dsp:txXfrm>
    </dsp:sp>
  </dsp:spTree>
</dsp:drawing>
</file>

<file path=ppt/diagrams/drawing7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36DB6D9-169D-4C67-8DF7-4EC9E70DB8D7}">
      <dsp:nvSpPr>
        <dsp:cNvPr id="0" name=""/>
        <dsp:cNvSpPr/>
      </dsp:nvSpPr>
      <dsp:spPr>
        <a:xfrm>
          <a:off x="5770379" y="1014125"/>
          <a:ext cx="916083" cy="260399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603992"/>
              </a:lnTo>
              <a:lnTo>
                <a:pt x="916083" y="260399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46758F3-604B-4813-BC41-A4BA0B8FCACE}">
      <dsp:nvSpPr>
        <dsp:cNvPr id="0" name=""/>
        <dsp:cNvSpPr/>
      </dsp:nvSpPr>
      <dsp:spPr>
        <a:xfrm>
          <a:off x="5770379" y="1014125"/>
          <a:ext cx="1516706" cy="4710488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710488"/>
              </a:lnTo>
              <a:lnTo>
                <a:pt x="1516706" y="471048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49A9FB0-9DDD-4DE7-86FF-370737281A94}">
      <dsp:nvSpPr>
        <dsp:cNvPr id="0" name=""/>
        <dsp:cNvSpPr/>
      </dsp:nvSpPr>
      <dsp:spPr>
        <a:xfrm>
          <a:off x="4643305" y="1014125"/>
          <a:ext cx="1127073" cy="1586260"/>
        </a:xfrm>
        <a:custGeom>
          <a:avLst/>
          <a:gdLst/>
          <a:ahLst/>
          <a:cxnLst/>
          <a:rect l="0" t="0" r="0" b="0"/>
          <a:pathLst>
            <a:path>
              <a:moveTo>
                <a:pt x="1127073" y="0"/>
              </a:moveTo>
              <a:lnTo>
                <a:pt x="1127073" y="1586260"/>
              </a:lnTo>
              <a:lnTo>
                <a:pt x="0" y="158626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009CB5F-5196-4A7E-AF73-26F97A3CC331}">
      <dsp:nvSpPr>
        <dsp:cNvPr id="0" name=""/>
        <dsp:cNvSpPr/>
      </dsp:nvSpPr>
      <dsp:spPr>
        <a:xfrm>
          <a:off x="4668128" y="1014125"/>
          <a:ext cx="1102250" cy="4327759"/>
        </a:xfrm>
        <a:custGeom>
          <a:avLst/>
          <a:gdLst/>
          <a:ahLst/>
          <a:cxnLst/>
          <a:rect l="0" t="0" r="0" b="0"/>
          <a:pathLst>
            <a:path>
              <a:moveTo>
                <a:pt x="1102250" y="0"/>
              </a:moveTo>
              <a:lnTo>
                <a:pt x="1102250" y="4327759"/>
              </a:lnTo>
              <a:lnTo>
                <a:pt x="0" y="4327759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02D58EA-7B05-4EBF-8F3B-3D966AC7EC0D}">
      <dsp:nvSpPr>
        <dsp:cNvPr id="0" name=""/>
        <dsp:cNvSpPr/>
      </dsp:nvSpPr>
      <dsp:spPr>
        <a:xfrm>
          <a:off x="5770379" y="1014125"/>
          <a:ext cx="854226" cy="378241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3782419"/>
              </a:lnTo>
              <a:lnTo>
                <a:pt x="854226" y="3782419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E418249-D6A3-4DE8-9D38-76B5E8881F1F}">
      <dsp:nvSpPr>
        <dsp:cNvPr id="0" name=""/>
        <dsp:cNvSpPr/>
      </dsp:nvSpPr>
      <dsp:spPr>
        <a:xfrm>
          <a:off x="5210771" y="1014125"/>
          <a:ext cx="559607" cy="2500448"/>
        </a:xfrm>
        <a:custGeom>
          <a:avLst/>
          <a:gdLst/>
          <a:ahLst/>
          <a:cxnLst/>
          <a:rect l="0" t="0" r="0" b="0"/>
          <a:pathLst>
            <a:path>
              <a:moveTo>
                <a:pt x="559607" y="0"/>
              </a:moveTo>
              <a:lnTo>
                <a:pt x="559607" y="2500448"/>
              </a:lnTo>
              <a:lnTo>
                <a:pt x="0" y="250044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3D624E-C6C1-43B9-B241-67CD09D31527}">
      <dsp:nvSpPr>
        <dsp:cNvPr id="0" name=""/>
        <dsp:cNvSpPr/>
      </dsp:nvSpPr>
      <dsp:spPr>
        <a:xfrm>
          <a:off x="5770379" y="1014125"/>
          <a:ext cx="1205351" cy="1588676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88676"/>
              </a:lnTo>
              <a:lnTo>
                <a:pt x="1205351" y="158867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2756940D-8E92-4661-BDA5-5D4B700557F8}">
      <dsp:nvSpPr>
        <dsp:cNvPr id="0" name=""/>
        <dsp:cNvSpPr/>
      </dsp:nvSpPr>
      <dsp:spPr>
        <a:xfrm>
          <a:off x="5770379" y="1014125"/>
          <a:ext cx="958870" cy="726411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726411"/>
              </a:lnTo>
              <a:lnTo>
                <a:pt x="958870" y="726411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F26F53-A541-42AE-AF7D-4E8D8A6E3410}">
      <dsp:nvSpPr>
        <dsp:cNvPr id="0" name=""/>
        <dsp:cNvSpPr/>
      </dsp:nvSpPr>
      <dsp:spPr>
        <a:xfrm>
          <a:off x="3475320" y="1014125"/>
          <a:ext cx="2295058" cy="3329355"/>
        </a:xfrm>
        <a:custGeom>
          <a:avLst/>
          <a:gdLst/>
          <a:ahLst/>
          <a:cxnLst/>
          <a:rect l="0" t="0" r="0" b="0"/>
          <a:pathLst>
            <a:path>
              <a:moveTo>
                <a:pt x="2295058" y="0"/>
              </a:moveTo>
              <a:lnTo>
                <a:pt x="2295058" y="3329355"/>
              </a:lnTo>
              <a:lnTo>
                <a:pt x="0" y="332935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5086303" y="1014125"/>
          <a:ext cx="684075" cy="718797"/>
        </a:xfrm>
        <a:custGeom>
          <a:avLst/>
          <a:gdLst/>
          <a:ahLst/>
          <a:cxnLst/>
          <a:rect l="0" t="0" r="0" b="0"/>
          <a:pathLst>
            <a:path>
              <a:moveTo>
                <a:pt x="684075" y="0"/>
              </a:moveTo>
              <a:lnTo>
                <a:pt x="684075" y="718797"/>
              </a:lnTo>
              <a:lnTo>
                <a:pt x="0" y="71879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3935792" y="224782"/>
          <a:ext cx="3669174" cy="789343"/>
        </a:xfrm>
        <a:prstGeom prst="rect">
          <a:avLst/>
        </a:prstGeom>
        <a:solidFill>
          <a:srgbClr val="92D050"/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b="1" kern="1200" dirty="0"/>
            <a:t>Specific Scenarios at Office of Destination (DES)</a:t>
          </a:r>
          <a:endParaRPr lang="en-US" sz="1200" b="1" kern="1200" dirty="0"/>
        </a:p>
      </dsp:txBody>
      <dsp:txXfrm>
        <a:off x="3935792" y="224782"/>
        <a:ext cx="3669174" cy="789343"/>
      </dsp:txXfrm>
    </dsp:sp>
    <dsp:sp modelId="{BC1E3504-E4E2-48C5-BAB0-684EFDD5908A}">
      <dsp:nvSpPr>
        <dsp:cNvPr id="0" name=""/>
        <dsp:cNvSpPr/>
      </dsp:nvSpPr>
      <dsp:spPr>
        <a:xfrm>
          <a:off x="2135098" y="1440756"/>
          <a:ext cx="2951205" cy="584334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T-TRA-DES-M-001-Arrival notification valid</a:t>
          </a:r>
          <a:endParaRPr lang="en-US" sz="1200" kern="1200" dirty="0"/>
        </a:p>
      </dsp:txBody>
      <dsp:txXfrm>
        <a:off x="2135098" y="1440756"/>
        <a:ext cx="2951205" cy="584334"/>
      </dsp:txXfrm>
    </dsp:sp>
    <dsp:sp modelId="{8AEC1BB5-92C5-4C76-9C23-26987679CAEE}">
      <dsp:nvSpPr>
        <dsp:cNvPr id="0" name=""/>
        <dsp:cNvSpPr/>
      </dsp:nvSpPr>
      <dsp:spPr>
        <a:xfrm>
          <a:off x="623023" y="4020863"/>
          <a:ext cx="2852297" cy="64523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T-TRA-DES-E-003-Rejection of arrival notification</a:t>
          </a:r>
          <a:endParaRPr lang="en-US" sz="1200" kern="1200" dirty="0"/>
        </a:p>
      </dsp:txBody>
      <dsp:txXfrm>
        <a:off x="623023" y="4020863"/>
        <a:ext cx="2852297" cy="645235"/>
      </dsp:txXfrm>
    </dsp:sp>
    <dsp:sp modelId="{5FC7FC9E-F7ED-41E3-8F14-5E9C65842001}">
      <dsp:nvSpPr>
        <dsp:cNvPr id="0" name=""/>
        <dsp:cNvSpPr/>
      </dsp:nvSpPr>
      <dsp:spPr>
        <a:xfrm>
          <a:off x="6729250" y="1474193"/>
          <a:ext cx="2572274" cy="53268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T-TRA-DES-A-004-Simplified procedure at destination</a:t>
          </a:r>
          <a:endParaRPr lang="en-US" sz="1200" kern="1200" dirty="0"/>
        </a:p>
      </dsp:txBody>
      <dsp:txXfrm>
        <a:off x="6729250" y="1474193"/>
        <a:ext cx="2572274" cy="532687"/>
      </dsp:txXfrm>
    </dsp:sp>
    <dsp:sp modelId="{FA0E1899-C849-4AFD-BBC7-59A6E5853B76}">
      <dsp:nvSpPr>
        <dsp:cNvPr id="0" name=""/>
        <dsp:cNvSpPr/>
      </dsp:nvSpPr>
      <dsp:spPr>
        <a:xfrm>
          <a:off x="6975730" y="2213529"/>
          <a:ext cx="3598738" cy="77854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T-TRA-DES-A-006-Unloading permission received–Unloading remarks</a:t>
          </a:r>
          <a:endParaRPr lang="en-US" sz="1200" kern="1200" dirty="0"/>
        </a:p>
      </dsp:txBody>
      <dsp:txXfrm>
        <a:off x="6975730" y="2213529"/>
        <a:ext cx="3598738" cy="778545"/>
      </dsp:txXfrm>
    </dsp:sp>
    <dsp:sp modelId="{9E6A5F0B-E259-4A69-AF30-430DEAEEC310}">
      <dsp:nvSpPr>
        <dsp:cNvPr id="0" name=""/>
        <dsp:cNvSpPr/>
      </dsp:nvSpPr>
      <dsp:spPr>
        <a:xfrm>
          <a:off x="1606559" y="3132787"/>
          <a:ext cx="3604212" cy="763572"/>
        </a:xfrm>
        <a:prstGeom prst="rect">
          <a:avLst/>
        </a:prstGeom>
        <a:solidFill>
          <a:prstClr val="white">
            <a:hueOff val="0"/>
            <a:satOff val="0"/>
            <a:lumOff val="0"/>
            <a:alphaOff val="0"/>
          </a:prstClr>
        </a:solidFill>
        <a:ln w="12700" cap="flat" cmpd="sng" algn="ctr">
          <a:solidFill>
            <a:srgbClr val="5B9BD5">
              <a:shade val="80000"/>
              <a:hueOff val="0"/>
              <a:satOff val="0"/>
              <a:lumOff val="0"/>
              <a:alphaOff val="0"/>
            </a:srgb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6350" tIns="6350" rIns="6350" bIns="6350" numCol="1" spcCol="1270" anchor="ctr" anchorCtr="0">
          <a:noAutofit/>
        </a:bodyPr>
        <a:lstStyle/>
        <a:p>
          <a:pPr marL="0" lvl="0" indent="0" algn="ctr" defTabSz="4445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T-TRA-DES-E-007-Unloading remarks rejected</a:t>
          </a:r>
          <a:endParaRPr lang="en-US" sz="1200" kern="1200" dirty="0">
            <a:solidFill>
              <a:prstClr val="black">
                <a:hueOff val="0"/>
                <a:satOff val="0"/>
                <a:lumOff val="0"/>
                <a:alphaOff val="0"/>
              </a:prstClr>
            </a:solidFill>
            <a:latin typeface="Calibri" panose="020F0502020204030204"/>
            <a:ea typeface="+mn-ea"/>
            <a:cs typeface="+mn-cs"/>
          </a:endParaRPr>
        </a:p>
      </dsp:txBody>
      <dsp:txXfrm>
        <a:off x="1606559" y="3132787"/>
        <a:ext cx="3604212" cy="763572"/>
      </dsp:txXfrm>
    </dsp:sp>
    <dsp:sp modelId="{D6E7E87D-CBD4-49F4-B273-3CEF021B7B38}">
      <dsp:nvSpPr>
        <dsp:cNvPr id="0" name=""/>
        <dsp:cNvSpPr/>
      </dsp:nvSpPr>
      <dsp:spPr>
        <a:xfrm>
          <a:off x="6624605" y="4357041"/>
          <a:ext cx="3508093" cy="87900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T-TRA-DES-A-008-Major Discrepancies found during control at the Office of Destination</a:t>
          </a:r>
          <a:endParaRPr lang="en-US" sz="1200" kern="1200" dirty="0"/>
        </a:p>
      </dsp:txBody>
      <dsp:txXfrm>
        <a:off x="6624605" y="4357041"/>
        <a:ext cx="3508093" cy="879005"/>
      </dsp:txXfrm>
    </dsp:sp>
    <dsp:sp modelId="{17764F24-6802-4483-84F1-35763C7E75FA}">
      <dsp:nvSpPr>
        <dsp:cNvPr id="0" name=""/>
        <dsp:cNvSpPr/>
      </dsp:nvSpPr>
      <dsp:spPr>
        <a:xfrm>
          <a:off x="1560123" y="4844450"/>
          <a:ext cx="3108005" cy="99486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T-TRA-DES-A-009-Diversion at Office of Destination accepted</a:t>
          </a:r>
          <a:endParaRPr lang="en-US" sz="1200" kern="1200" dirty="0"/>
        </a:p>
      </dsp:txBody>
      <dsp:txXfrm>
        <a:off x="1560123" y="4844450"/>
        <a:ext cx="3108005" cy="994869"/>
      </dsp:txXfrm>
    </dsp:sp>
    <dsp:sp modelId="{1808D3B6-F721-4A3C-B541-DDDFBD446356}">
      <dsp:nvSpPr>
        <dsp:cNvPr id="0" name=""/>
        <dsp:cNvSpPr/>
      </dsp:nvSpPr>
      <dsp:spPr>
        <a:xfrm>
          <a:off x="1223207" y="2190320"/>
          <a:ext cx="3420097" cy="820131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/>
            <a:t>T-TRA-DES-A-011-Manual closure at Departure based on alternative proof</a:t>
          </a:r>
        </a:p>
      </dsp:txBody>
      <dsp:txXfrm>
        <a:off x="1223207" y="2190320"/>
        <a:ext cx="3420097" cy="820131"/>
      </dsp:txXfrm>
    </dsp:sp>
    <dsp:sp modelId="{ADC520B2-B9AB-4636-8A75-60054CB12CFA}">
      <dsp:nvSpPr>
        <dsp:cNvPr id="0" name=""/>
        <dsp:cNvSpPr/>
      </dsp:nvSpPr>
      <dsp:spPr>
        <a:xfrm>
          <a:off x="7287085" y="5469967"/>
          <a:ext cx="2575923" cy="50929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2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T-TRA-DES-A-010-Diversion at Office of Destination rejected</a:t>
          </a:r>
        </a:p>
      </dsp:txBody>
      <dsp:txXfrm>
        <a:off x="7287085" y="5469967"/>
        <a:ext cx="2575923" cy="509293"/>
      </dsp:txXfrm>
    </dsp:sp>
    <dsp:sp modelId="{68543C33-583E-469F-B26C-707C412DD46A}">
      <dsp:nvSpPr>
        <dsp:cNvPr id="0" name=""/>
        <dsp:cNvSpPr/>
      </dsp:nvSpPr>
      <dsp:spPr>
        <a:xfrm>
          <a:off x="6686462" y="3179540"/>
          <a:ext cx="3913848" cy="877154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2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T-TRA-DES-A-012-Major Discrepancies found during control at the Office of Destination – Resolved after the expiration of resolution timer</a:t>
          </a:r>
        </a:p>
      </dsp:txBody>
      <dsp:txXfrm>
        <a:off x="6686462" y="3179540"/>
        <a:ext cx="3913848" cy="877154"/>
      </dsp:txXfrm>
    </dsp:sp>
  </dsp:spTree>
</dsp:drawing>
</file>

<file path=ppt/diagrams/drawing8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6CF26F53-A541-42AE-AF7D-4E8D8A6E3410}">
      <dsp:nvSpPr>
        <dsp:cNvPr id="0" name=""/>
        <dsp:cNvSpPr/>
      </dsp:nvSpPr>
      <dsp:spPr>
        <a:xfrm>
          <a:off x="4467988" y="754103"/>
          <a:ext cx="513740" cy="2698584"/>
        </a:xfrm>
        <a:custGeom>
          <a:avLst/>
          <a:gdLst/>
          <a:ahLst/>
          <a:cxnLst/>
          <a:rect l="0" t="0" r="0" b="0"/>
          <a:pathLst>
            <a:path>
              <a:moveTo>
                <a:pt x="513740" y="0"/>
              </a:moveTo>
              <a:lnTo>
                <a:pt x="513740" y="2698584"/>
              </a:lnTo>
              <a:lnTo>
                <a:pt x="0" y="2698584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0D78693-65FF-48EF-958C-4A0866E81E82}">
      <dsp:nvSpPr>
        <dsp:cNvPr id="0" name=""/>
        <dsp:cNvSpPr/>
      </dsp:nvSpPr>
      <dsp:spPr>
        <a:xfrm>
          <a:off x="4981729" y="754103"/>
          <a:ext cx="321164" cy="129572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295729"/>
              </a:lnTo>
              <a:lnTo>
                <a:pt x="321164" y="129572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4301784" y="754103"/>
          <a:ext cx="679945" cy="1162302"/>
        </a:xfrm>
        <a:custGeom>
          <a:avLst/>
          <a:gdLst/>
          <a:ahLst/>
          <a:cxnLst/>
          <a:rect l="0" t="0" r="0" b="0"/>
          <a:pathLst>
            <a:path>
              <a:moveTo>
                <a:pt x="679945" y="0"/>
              </a:moveTo>
              <a:lnTo>
                <a:pt x="679945" y="1162302"/>
              </a:lnTo>
              <a:lnTo>
                <a:pt x="0" y="1162302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3173193" y="0"/>
          <a:ext cx="3617072" cy="754103"/>
        </a:xfrm>
        <a:prstGeom prst="rect">
          <a:avLst/>
        </a:prstGeom>
        <a:solidFill>
          <a:srgbClr val="70AD47">
            <a:hueOff val="0"/>
            <a:satOff val="0"/>
            <a:lumOff val="0"/>
            <a:alphaOff val="0"/>
          </a:srgbClr>
        </a:solidFill>
        <a:ln w="12700" cap="flat" cmpd="sng" algn="ctr">
          <a:solidFill>
            <a:prstClr val="white">
              <a:hueOff val="0"/>
              <a:satOff val="0"/>
              <a:lumOff val="0"/>
              <a:alphaOff val="0"/>
            </a:prst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Wingdings" panose="05000000000000000000" pitchFamily="2" charset="2"/>
            <a:buNone/>
          </a:pPr>
          <a:r>
            <a:rPr lang="en-GB" sz="1400" kern="1200" dirty="0"/>
            <a:t>Specific Scenarios for Incidents “En Route” (INC)</a:t>
          </a:r>
          <a:endParaRPr lang="en-US" sz="1400" b="1" i="0" kern="1200" dirty="0">
            <a:solidFill>
              <a:prstClr val="white"/>
            </a:solidFill>
            <a:latin typeface="Calibri" panose="020F0502020204030204"/>
            <a:ea typeface="+mn-ea"/>
            <a:cs typeface="+mn-cs"/>
          </a:endParaRPr>
        </a:p>
      </dsp:txBody>
      <dsp:txXfrm>
        <a:off x="3173193" y="0"/>
        <a:ext cx="3617072" cy="754103"/>
      </dsp:txXfrm>
    </dsp:sp>
    <dsp:sp modelId="{BC1E3504-E4E2-48C5-BAB0-684EFDD5908A}">
      <dsp:nvSpPr>
        <dsp:cNvPr id="0" name=""/>
        <dsp:cNvSpPr/>
      </dsp:nvSpPr>
      <dsp:spPr>
        <a:xfrm>
          <a:off x="3100705" y="1322808"/>
          <a:ext cx="1201079" cy="1187195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GB" sz="1200" kern="1200" dirty="0"/>
            <a:t>T-TRA-INC-M-001-Capturing movement information at Office of Incident Registration</a:t>
          </a:r>
          <a:endParaRPr lang="en-US" sz="1200" b="1" i="0" kern="1200" dirty="0"/>
        </a:p>
      </dsp:txBody>
      <dsp:txXfrm>
        <a:off x="3100705" y="1322808"/>
        <a:ext cx="1201079" cy="1187195"/>
      </dsp:txXfrm>
    </dsp:sp>
    <dsp:sp modelId="{3FF87A9F-400B-4FF1-82AB-74A335FA1725}">
      <dsp:nvSpPr>
        <dsp:cNvPr id="0" name=""/>
        <dsp:cNvSpPr/>
      </dsp:nvSpPr>
      <dsp:spPr>
        <a:xfrm>
          <a:off x="5302894" y="1517599"/>
          <a:ext cx="1879491" cy="106446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GB" sz="1200" kern="1200" dirty="0"/>
            <a:t>T-TRA-INC-A-002-Transit Movement does not continue-Office of Incident Registration becomes Actual Office of Destination</a:t>
          </a:r>
          <a:endParaRPr lang="en-US" sz="1200" b="1" i="0" kern="1200" dirty="0"/>
        </a:p>
      </dsp:txBody>
      <dsp:txXfrm>
        <a:off x="5302894" y="1517599"/>
        <a:ext cx="1879491" cy="1064467"/>
      </dsp:txXfrm>
    </dsp:sp>
    <dsp:sp modelId="{8AEC1BB5-92C5-4C76-9C23-26987679CAEE}">
      <dsp:nvSpPr>
        <dsp:cNvPr id="0" name=""/>
        <dsp:cNvSpPr/>
      </dsp:nvSpPr>
      <dsp:spPr>
        <a:xfrm>
          <a:off x="3133550" y="2855734"/>
          <a:ext cx="1334438" cy="1193907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7620" tIns="7620" rIns="7620" bIns="7620" numCol="1" spcCol="1270" anchor="ctr" anchorCtr="0">
          <a:noAutofit/>
        </a:bodyPr>
        <a:lstStyle/>
        <a:p>
          <a:pPr marL="0" lvl="0" indent="0" algn="ctr" defTabSz="533400">
            <a:lnSpc>
              <a:spcPct val="90000"/>
            </a:lnSpc>
            <a:spcBef>
              <a:spcPct val="0"/>
            </a:spcBef>
            <a:spcAft>
              <a:spcPct val="35000"/>
            </a:spcAft>
            <a:buFont typeface="+mj-lt"/>
            <a:buNone/>
          </a:pPr>
          <a:r>
            <a:rPr lang="en-GB" sz="1200" kern="1200" dirty="0"/>
            <a:t>T-TRA-INC-A-003-Office of incident registration allows transit movement to continue its journey</a:t>
          </a:r>
          <a:endParaRPr lang="en-US" sz="1200" b="1" i="0" kern="1200" dirty="0"/>
        </a:p>
      </dsp:txBody>
      <dsp:txXfrm>
        <a:off x="3133550" y="2855734"/>
        <a:ext cx="1334438" cy="1193907"/>
      </dsp:txXfrm>
    </dsp:sp>
  </dsp:spTree>
</dsp:drawing>
</file>

<file path=ppt/diagrams/drawing9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140D605-E7D5-41D1-8D57-A8E198138F85}">
      <dsp:nvSpPr>
        <dsp:cNvPr id="0" name=""/>
        <dsp:cNvSpPr/>
      </dsp:nvSpPr>
      <dsp:spPr>
        <a:xfrm>
          <a:off x="3300352" y="816050"/>
          <a:ext cx="1053390" cy="1883368"/>
        </a:xfrm>
        <a:custGeom>
          <a:avLst/>
          <a:gdLst/>
          <a:ahLst/>
          <a:cxnLst/>
          <a:rect l="0" t="0" r="0" b="0"/>
          <a:pathLst>
            <a:path>
              <a:moveTo>
                <a:pt x="1053390" y="0"/>
              </a:moveTo>
              <a:lnTo>
                <a:pt x="1053390" y="1883368"/>
              </a:lnTo>
              <a:lnTo>
                <a:pt x="0" y="1883368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384D5B0-1BC0-406E-8965-AB9ABD6A5905}">
      <dsp:nvSpPr>
        <dsp:cNvPr id="0" name=""/>
        <dsp:cNvSpPr/>
      </dsp:nvSpPr>
      <dsp:spPr>
        <a:xfrm>
          <a:off x="3563240" y="816050"/>
          <a:ext cx="790502" cy="4221960"/>
        </a:xfrm>
        <a:custGeom>
          <a:avLst/>
          <a:gdLst/>
          <a:ahLst/>
          <a:cxnLst/>
          <a:rect l="0" t="0" r="0" b="0"/>
          <a:pathLst>
            <a:path>
              <a:moveTo>
                <a:pt x="790502" y="0"/>
              </a:moveTo>
              <a:lnTo>
                <a:pt x="790502" y="4221960"/>
              </a:lnTo>
              <a:lnTo>
                <a:pt x="0" y="422196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BDA6391-C62F-4D22-AD16-58BCB96B0185}">
      <dsp:nvSpPr>
        <dsp:cNvPr id="0" name=""/>
        <dsp:cNvSpPr/>
      </dsp:nvSpPr>
      <dsp:spPr>
        <a:xfrm>
          <a:off x="3436280" y="816050"/>
          <a:ext cx="917463" cy="2982186"/>
        </a:xfrm>
        <a:custGeom>
          <a:avLst/>
          <a:gdLst/>
          <a:ahLst/>
          <a:cxnLst/>
          <a:rect l="0" t="0" r="0" b="0"/>
          <a:pathLst>
            <a:path>
              <a:moveTo>
                <a:pt x="917463" y="0"/>
              </a:moveTo>
              <a:lnTo>
                <a:pt x="917463" y="2982186"/>
              </a:lnTo>
              <a:lnTo>
                <a:pt x="0" y="2982186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3E89AC0-28A0-4F96-8902-D334AF8AC1D4}">
      <dsp:nvSpPr>
        <dsp:cNvPr id="0" name=""/>
        <dsp:cNvSpPr/>
      </dsp:nvSpPr>
      <dsp:spPr>
        <a:xfrm>
          <a:off x="4353743" y="816050"/>
          <a:ext cx="639081" cy="290434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2904347"/>
              </a:lnTo>
              <a:lnTo>
                <a:pt x="639081" y="2904347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B53DC6A-E26F-4928-B192-933926769CF4}">
      <dsp:nvSpPr>
        <dsp:cNvPr id="0" name=""/>
        <dsp:cNvSpPr/>
      </dsp:nvSpPr>
      <dsp:spPr>
        <a:xfrm>
          <a:off x="4353743" y="816050"/>
          <a:ext cx="674625" cy="4030002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4030002"/>
              </a:lnTo>
              <a:lnTo>
                <a:pt x="674625" y="4030002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6CF26F53-A541-42AE-AF7D-4E8D8A6E3410}">
      <dsp:nvSpPr>
        <dsp:cNvPr id="0" name=""/>
        <dsp:cNvSpPr/>
      </dsp:nvSpPr>
      <dsp:spPr>
        <a:xfrm>
          <a:off x="4353743" y="816050"/>
          <a:ext cx="744086" cy="1893100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893100"/>
              </a:lnTo>
              <a:lnTo>
                <a:pt x="744086" y="1893100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00D78693-65FF-48EF-958C-4A0866E81E82}">
      <dsp:nvSpPr>
        <dsp:cNvPr id="0" name=""/>
        <dsp:cNvSpPr/>
      </dsp:nvSpPr>
      <dsp:spPr>
        <a:xfrm>
          <a:off x="4353743" y="816050"/>
          <a:ext cx="746186" cy="819065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819065"/>
              </a:lnTo>
              <a:lnTo>
                <a:pt x="746186" y="81906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DDDED3E-5DF5-46EE-860A-AA338D865294}">
      <dsp:nvSpPr>
        <dsp:cNvPr id="0" name=""/>
        <dsp:cNvSpPr/>
      </dsp:nvSpPr>
      <dsp:spPr>
        <a:xfrm>
          <a:off x="3156141" y="816050"/>
          <a:ext cx="1197602" cy="906615"/>
        </a:xfrm>
        <a:custGeom>
          <a:avLst/>
          <a:gdLst/>
          <a:ahLst/>
          <a:cxnLst/>
          <a:rect l="0" t="0" r="0" b="0"/>
          <a:pathLst>
            <a:path>
              <a:moveTo>
                <a:pt x="1197602" y="0"/>
              </a:moveTo>
              <a:lnTo>
                <a:pt x="1197602" y="906615"/>
              </a:lnTo>
              <a:lnTo>
                <a:pt x="0" y="906615"/>
              </a:lnTo>
            </a:path>
          </a:pathLst>
        </a:custGeom>
        <a:noFill/>
        <a:ln w="12700" cap="flat" cmpd="sng" algn="ctr">
          <a:solidFill>
            <a:schemeClr val="accent5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D736B70F-E606-40BF-9CD4-C05274AF23CC}">
      <dsp:nvSpPr>
        <dsp:cNvPr id="0" name=""/>
        <dsp:cNvSpPr/>
      </dsp:nvSpPr>
      <dsp:spPr>
        <a:xfrm>
          <a:off x="2738186" y="2306"/>
          <a:ext cx="3231114" cy="813743"/>
        </a:xfrm>
        <a:prstGeom prst="rect">
          <a:avLst/>
        </a:prstGeom>
        <a:solidFill>
          <a:schemeClr val="accent6"/>
        </a:solidFill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b="1" kern="1200" dirty="0"/>
            <a:t>Possible Exceptions in the Common Domain (Exceptions of message sequencing in the Common Domain) (EXC)</a:t>
          </a:r>
          <a:endParaRPr lang="en-US" sz="1400" b="1" kern="1200" dirty="0"/>
        </a:p>
      </dsp:txBody>
      <dsp:txXfrm>
        <a:off x="2738186" y="2306"/>
        <a:ext cx="3231114" cy="813743"/>
      </dsp:txXfrm>
    </dsp:sp>
    <dsp:sp modelId="{BC1E3504-E4E2-48C5-BAB0-684EFDD5908A}">
      <dsp:nvSpPr>
        <dsp:cNvPr id="0" name=""/>
        <dsp:cNvSpPr/>
      </dsp:nvSpPr>
      <dsp:spPr>
        <a:xfrm>
          <a:off x="1327545" y="1315794"/>
          <a:ext cx="1828595" cy="81374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 dirty="0"/>
            <a:t>T-TRA-EXC-M-001-Query movement information</a:t>
          </a:r>
          <a:endParaRPr lang="en-US" sz="1400" kern="1200" dirty="0"/>
        </a:p>
      </dsp:txBody>
      <dsp:txXfrm>
        <a:off x="1327545" y="1315794"/>
        <a:ext cx="1828595" cy="813743"/>
      </dsp:txXfrm>
    </dsp:sp>
    <dsp:sp modelId="{3FF87A9F-400B-4FF1-82AB-74A335FA1725}">
      <dsp:nvSpPr>
        <dsp:cNvPr id="0" name=""/>
        <dsp:cNvSpPr/>
      </dsp:nvSpPr>
      <dsp:spPr>
        <a:xfrm>
          <a:off x="5099929" y="1228243"/>
          <a:ext cx="1914298" cy="81374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 dirty="0"/>
            <a:t>T-TRA-EXC-A-002-AAR missing</a:t>
          </a:r>
          <a:endParaRPr lang="en-US" sz="1400" kern="1200" dirty="0"/>
        </a:p>
      </dsp:txBody>
      <dsp:txXfrm>
        <a:off x="5099929" y="1228243"/>
        <a:ext cx="1914298" cy="813743"/>
      </dsp:txXfrm>
    </dsp:sp>
    <dsp:sp modelId="{8AEC1BB5-92C5-4C76-9C23-26987679CAEE}">
      <dsp:nvSpPr>
        <dsp:cNvPr id="0" name=""/>
        <dsp:cNvSpPr/>
      </dsp:nvSpPr>
      <dsp:spPr>
        <a:xfrm>
          <a:off x="5097830" y="2302279"/>
          <a:ext cx="1627486" cy="81374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 dirty="0"/>
            <a:t>T-TRA-EXC-A-003-ATR missing</a:t>
          </a:r>
          <a:endParaRPr lang="en-US" sz="1400" kern="1200" dirty="0"/>
        </a:p>
      </dsp:txBody>
      <dsp:txXfrm>
        <a:off x="5097830" y="2302279"/>
        <a:ext cx="1627486" cy="813743"/>
      </dsp:txXfrm>
    </dsp:sp>
    <dsp:sp modelId="{CEF2F43A-2461-4BA6-8C5D-4F17F73884AD}">
      <dsp:nvSpPr>
        <dsp:cNvPr id="0" name=""/>
        <dsp:cNvSpPr/>
      </dsp:nvSpPr>
      <dsp:spPr>
        <a:xfrm>
          <a:off x="5028369" y="4489197"/>
          <a:ext cx="1863049" cy="713709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 dirty="0"/>
            <a:t>T-TRA-EXC-A-004-NCF not received</a:t>
          </a:r>
          <a:endParaRPr lang="en-US" sz="1400" kern="1200" dirty="0"/>
        </a:p>
      </dsp:txBody>
      <dsp:txXfrm>
        <a:off x="5028369" y="4489197"/>
        <a:ext cx="1863049" cy="713709"/>
      </dsp:txXfrm>
    </dsp:sp>
    <dsp:sp modelId="{790F69D4-2E31-4B1B-968B-50B805249240}">
      <dsp:nvSpPr>
        <dsp:cNvPr id="0" name=""/>
        <dsp:cNvSpPr/>
      </dsp:nvSpPr>
      <dsp:spPr>
        <a:xfrm>
          <a:off x="4992824" y="3313526"/>
          <a:ext cx="1627486" cy="81374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 dirty="0"/>
            <a:t>T-TRA-EXC-A-005-AXR missing</a:t>
          </a:r>
          <a:endParaRPr lang="en-US" sz="1400" kern="1200" dirty="0"/>
        </a:p>
      </dsp:txBody>
      <dsp:txXfrm>
        <a:off x="4992824" y="3313526"/>
        <a:ext cx="1627486" cy="813743"/>
      </dsp:txXfrm>
    </dsp:sp>
    <dsp:sp modelId="{06C96540-3841-456F-918F-CD6AB783A163}">
      <dsp:nvSpPr>
        <dsp:cNvPr id="0" name=""/>
        <dsp:cNvSpPr/>
      </dsp:nvSpPr>
      <dsp:spPr>
        <a:xfrm>
          <a:off x="1242135" y="3398554"/>
          <a:ext cx="2194144" cy="799364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 dirty="0"/>
            <a:t>T-TRA-EXC-A-006-Notification leaving security area not received</a:t>
          </a:r>
          <a:endParaRPr lang="en-US" sz="1400" kern="1200" dirty="0"/>
        </a:p>
      </dsp:txBody>
      <dsp:txXfrm>
        <a:off x="1242135" y="3398554"/>
        <a:ext cx="2194144" cy="799364"/>
      </dsp:txXfrm>
    </dsp:sp>
    <dsp:sp modelId="{725BE87B-19E8-421D-8859-93680112220A}">
      <dsp:nvSpPr>
        <dsp:cNvPr id="0" name=""/>
        <dsp:cNvSpPr/>
      </dsp:nvSpPr>
      <dsp:spPr>
        <a:xfrm>
          <a:off x="621233" y="4444246"/>
          <a:ext cx="2942007" cy="1187528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latin typeface="Calibri" panose="020F0502020204030204"/>
              <a:ea typeface="+mn-ea"/>
              <a:cs typeface="+mn-cs"/>
            </a:rPr>
            <a:t>T-TRA-EXC-A-008-Deviation from the Binding Itinerary at Actual Office of Transit - Movement is allowed Diversion after registering the Incident</a:t>
          </a:r>
        </a:p>
      </dsp:txBody>
      <dsp:txXfrm>
        <a:off x="621233" y="4444246"/>
        <a:ext cx="2942007" cy="1187528"/>
      </dsp:txXfrm>
    </dsp:sp>
    <dsp:sp modelId="{5C77920A-A210-4DD7-8198-01F6CEE42C5A}">
      <dsp:nvSpPr>
        <dsp:cNvPr id="0" name=""/>
        <dsp:cNvSpPr/>
      </dsp:nvSpPr>
      <dsp:spPr>
        <a:xfrm>
          <a:off x="1672866" y="2292546"/>
          <a:ext cx="1627486" cy="813743"/>
        </a:xfrm>
        <a:prstGeom prst="rect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5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890" tIns="8890" rIns="8890" bIns="889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400" kern="1200" dirty="0"/>
            <a:t>T-TRA-EXC-A-007-Status request/response</a:t>
          </a:r>
          <a:endParaRPr lang="en-US" sz="1400" kern="1200" dirty="0"/>
        </a:p>
      </dsp:txBody>
      <dsp:txXfrm>
        <a:off x="1672866" y="2292546"/>
        <a:ext cx="1627486" cy="8137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1">
  <dgm:title val=""/>
  <dgm:desc val=""/>
  <dgm:catLst>
    <dgm:cat type="pyramid" pri="1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pyra">
          <dgm:param type="linDir" val="fromB"/>
          <dgm:param type="txDir" val="fromT"/>
          <dgm:param type="pyraAcctPos" val="aft"/>
          <dgm:param type="pyraAcctTxMar" val="step"/>
          <dgm:param type="pyraAcctBkgdNode" val="acctBkgd"/>
          <dgm:param type="pyraAcctTxNode" val="acctTx"/>
          <dgm:param type="pyraLvlNode" val="level"/>
        </dgm:alg>
      </dgm:if>
      <dgm:else name="Name3">
        <dgm:alg type="pyra">
          <dgm:param type="linDir" val="fromB"/>
          <dgm:param type="txDir" val="fromT"/>
          <dgm:param type="pyraAcctPos" val="bef"/>
          <dgm:param type="pyraAcctTxMar" val="step"/>
          <dgm:param type="pyraAcctBkgdNode" val="acctBkgd"/>
          <dgm:param type="pyraAcctTxNode" val="acctTx"/>
          <dgm:param type="pyraLvlNode" val="level"/>
        </dgm:alg>
      </dgm:else>
    </dgm:choose>
    <dgm:shape xmlns:r="http://schemas.openxmlformats.org/officeDocument/2006/relationships" r:blip="">
      <dgm:adjLst/>
    </dgm:shape>
    <dgm:presOf/>
    <dgm:choose name="Name4">
      <dgm:if name="Name5" axis="root des" ptType="all node" func="maxDepth" op="gte" val="2">
        <dgm:constrLst>
          <dgm:constr type="primFontSz" for="des" forName="levelTx" op="equ"/>
          <dgm:constr type="secFontSz" for="des" forName="acctTx" op="equ"/>
          <dgm:constr type="pyraAcctRatio" val="0.32"/>
        </dgm:constrLst>
      </dgm:if>
      <dgm:else name="Name6">
        <dgm:constrLst>
          <dgm:constr type="primFontSz" for="des" forName="levelTx" op="equ"/>
          <dgm:constr type="secFontSz" for="des" forName="acctTx" op="equ"/>
          <dgm:constr type="pyraAcctRatio"/>
        </dgm:constrLst>
      </dgm:else>
    </dgm:choose>
    <dgm:ruleLst/>
    <dgm:forEach name="Name7" axis="ch" ptType="node">
      <dgm:layoutNode name="Name8">
        <dgm:alg type="composite">
          <dgm:param type="horzAlign" val="none"/>
        </dgm:alg>
        <dgm:shape xmlns:r="http://schemas.openxmlformats.org/officeDocument/2006/relationships" r:blip="">
          <dgm:adjLst/>
        </dgm:shape>
        <dgm:presOf/>
        <dgm:choose name="Name9">
          <dgm:if name="Name10" axis="self" ptType="node" func="pos" op="equ" val="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/>
              <dgm:constr type="h" for="ch" forName="levelTx" refType="h" refFor="ch" refForName="level"/>
            </dgm:constrLst>
          </dgm:if>
          <dgm:else name="Name11">
            <dgm:constrLst>
              <dgm:constr type="ctrX" for="ch" forName="acctBkgd" val="1"/>
              <dgm:constr type="ctrY" for="ch" forName="acctBkgd" val="1"/>
              <dgm:constr type="w" for="ch" forName="acctBkgd" val="1"/>
              <dgm:constr type="h" for="ch" forName="acctBkgd" val="1"/>
              <dgm:constr type="ctrX" for="ch" forName="acctTx" val="1"/>
              <dgm:constr type="ctrY" for="ch" forName="acctTx" val="1"/>
              <dgm:constr type="w" for="ch" forName="acctTx" val="1"/>
              <dgm:constr type="h" for="ch" forName="acctTx" val="1"/>
              <dgm:constr type="ctrX" for="ch" forName="level" val="1"/>
              <dgm:constr type="ctrY" for="ch" forName="level" val="1"/>
              <dgm:constr type="w" for="ch" forName="level" val="1"/>
              <dgm:constr type="h" for="ch" forName="level" val="1"/>
              <dgm:constr type="ctrX" for="ch" forName="levelTx" refType="ctrX" refFor="ch" refForName="level"/>
              <dgm:constr type="ctrY" for="ch" forName="levelTx" refType="ctrY" refFor="ch" refForName="level"/>
              <dgm:constr type="w" for="ch" forName="levelTx" refType="w" refFor="ch" refForName="level" fact="0.65"/>
              <dgm:constr type="h" for="ch" forName="levelTx" refType="h" refFor="ch" refForName="level"/>
            </dgm:constrLst>
          </dgm:else>
        </dgm:choose>
        <dgm:ruleLst/>
        <dgm:choose name="Name12">
          <dgm:if name="Name13" axis="ch" ptType="node" func="cnt" op="gte" val="1">
            <dgm:layoutNode name="acctBkgd" styleLbl="alignAcc1">
              <dgm:alg type="sp"/>
              <dgm:shape xmlns:r="http://schemas.openxmlformats.org/officeDocument/2006/relationships" type="nonIsoscelesTrapezoid" r:blip="">
                <dgm:adjLst/>
              </dgm:shape>
              <dgm:presOf axis="des" ptType="node"/>
              <dgm:constrLst/>
              <dgm:ruleLst/>
            </dgm:layoutNode>
            <dgm:layoutNode name="acctTx" styleLbl="alignAcc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type="nonIsoscelesTrapezoid" r:blip="" hideGeom="1">
                <dgm:adjLst/>
              </dgm:shape>
              <dgm:presOf axis="des" ptType="node"/>
              <dgm:constrLst>
                <dgm:constr type="secFontSz" val="65"/>
                <dgm:constr type="primFontSz" refType="secFontSz"/>
                <dgm:constr type="tMarg" refType="secFontSz" fact="0.3"/>
                <dgm:constr type="bMarg" refType="secFontSz" fact="0.3"/>
                <dgm:constr type="lMarg" refType="secFontSz" fact="0.3"/>
                <dgm:constr type="rMarg" refType="secFontSz" fact="0.3"/>
              </dgm:constrLst>
              <dgm:ruleLst>
                <dgm:rule type="secFontSz" val="5" fact="NaN" max="NaN"/>
              </dgm:ruleLst>
            </dgm:layoutNode>
          </dgm:if>
          <dgm:else name="Name14"/>
        </dgm:choose>
        <dgm:layoutNode name="level">
          <dgm:varLst>
            <dgm:chMax val="1"/>
            <dgm:bulletEnabled val="1"/>
          </dgm:varLst>
          <dgm:alg type="sp"/>
          <dgm:shape xmlns:r="http://schemas.openxmlformats.org/officeDocument/2006/relationships" type="trapezoid" r:blip="">
            <dgm:adjLst/>
          </dgm:shape>
          <dgm:presOf axis="self"/>
          <dgm:constrLst>
            <dgm:constr type="h" val="500"/>
            <dgm:constr type="w" val="1"/>
          </dgm:constrLst>
          <dgm:ruleLst/>
        </dgm:layoutNode>
        <dgm:layoutNode name="levelTx" styleLbl="revTx">
          <dgm:varLst>
            <dgm:chMax val="1"/>
            <dgm:bulletEnabled val="1"/>
          </dgm:varLst>
          <dgm:alg type="tx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tMarg" refType="primFontSz" fact="0.1"/>
            <dgm:constr type="bMarg" refType="primFontSz" fact="0.1"/>
            <dgm:constr type="lMarg" refType="primFontSz" fact="0.1"/>
            <dgm:constr type="rMarg" refType="primFontSz" fact="0.1"/>
            <dgm:constr type="primFontSz" val="65"/>
          </dgm:constrLst>
          <dgm:ruleLst>
            <dgm:rule type="primFontSz" val="5" fact="NaN" max="NaN"/>
          </dgm:ruleLst>
        </dgm:layoutNode>
      </dgm:layoutNode>
    </dgm:forEach>
  </dgm:layoutNode>
</dgm:layoutDef>
</file>

<file path=ppt/diagrams/layout10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1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1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1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14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15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16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17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18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19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0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2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4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5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6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8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9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1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0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8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9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05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DD4A7A3-01FC-42F8-BA33-EF55DB243B45}" type="datetimeFigureOut">
              <a:rPr lang="en-GB" smtClean="0"/>
              <a:t>11/06/2025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422275" y="1241425"/>
            <a:ext cx="5953125" cy="3349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768" y="4777194"/>
            <a:ext cx="5438140" cy="390861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50443" y="9428584"/>
            <a:ext cx="2945659" cy="49805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12B4F2-C111-410C-BBC8-4B1BBBBE650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9588652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422275" y="1241425"/>
            <a:ext cx="5953125" cy="3349625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F112B4F2-C111-410C-BBC8-4B1BBBBE650D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5097940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3CDDFC-446E-4446-9186-046C71A98A0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4D51AF7-EF66-46F5-A833-9FCFD9C53BF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6" indent="0" algn="ctr">
              <a:buNone/>
              <a:defRPr sz="2000"/>
            </a:lvl2pPr>
            <a:lvl3pPr marL="914411" indent="0" algn="ctr">
              <a:buNone/>
              <a:defRPr sz="1801"/>
            </a:lvl3pPr>
            <a:lvl4pPr marL="1371617" indent="0" algn="ctr">
              <a:buNone/>
              <a:defRPr sz="1600"/>
            </a:lvl4pPr>
            <a:lvl5pPr marL="1828823" indent="0" algn="ctr">
              <a:buNone/>
              <a:defRPr sz="1600"/>
            </a:lvl5pPr>
            <a:lvl6pPr marL="2286029" indent="0" algn="ctr">
              <a:buNone/>
              <a:defRPr sz="1600"/>
            </a:lvl6pPr>
            <a:lvl7pPr marL="2743234" indent="0" algn="ctr">
              <a:buNone/>
              <a:defRPr sz="1600"/>
            </a:lvl7pPr>
            <a:lvl8pPr marL="3200440" indent="0" algn="ctr">
              <a:buNone/>
              <a:defRPr sz="1600"/>
            </a:lvl8pPr>
            <a:lvl9pPr marL="3657646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EA8A36-A5F1-415A-A237-56918F9F52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2DDAC1-02BB-4C09-8543-06F94E4F8D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4A2431A-49B0-4266-A8B7-6FA856E42B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55542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3A41E3-30C9-4A28-81E7-FDC4286F5C5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BA0901F-71EC-4668-A95B-5B22CCFD5F8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3B50880-6069-4450-A447-A0FCB02B27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FA992AF-9FF0-47E2-A519-80E55063B6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312B0D9-CA0F-49B9-93E6-A76DCBA18B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86975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8948EE0-39C9-47C0-9D9D-8939D40F87F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899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84B2AD7-A11B-4743-BCCF-1E918E32F06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199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C57AF34-A143-43BA-9E5B-C1889E33D3A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03FC7B-1BDC-4D3B-88CA-EF3FDC64C0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0E8474C-0101-4323-A74E-15B41F2A4A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26644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F69ECA-60DD-F5AD-822E-240AD93B31C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F74109B-6EB8-53AB-5CB8-B2E1428D251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95B0CF9-4D04-E450-9998-EA35CEDC66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117B734-8389-1641-6743-73D6A43D7E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944E6B-382F-319B-BBAD-0720780301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6542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862B62D-A917-A4D6-C6A2-C825C224E00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4086685-620C-7BF9-5255-B705D443BF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BE662E3-F6DE-6871-F5B2-8B9470E768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30A8B4-5666-6710-7336-BA7F15978F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05239C4-E075-1746-4550-7FD4003A8A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047810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C0302E-6FBF-56C5-3E7F-1BC27038E2F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ABC49B9-A49A-85D3-C3CE-873DE76662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7723E2-C0A8-E3BE-E885-1F811CB708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624AA5-F4C5-DF57-3661-1AA7CADB72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B436729-8A96-7097-7525-C9497C93EB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673185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FBFF97-430C-7BF0-F95A-4E1639ADDB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704E2D-CCFA-B63E-B9BF-3B4FF6B0E24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C682773-E084-50AC-6761-362F4ED3E8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2AEB006-DFB1-1C40-F5C8-C3428584DAD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21A8673-17CD-7E58-1378-A8EF8895E0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741D9F0-87C5-5F10-E748-2855760246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29518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B76466-D6A3-675A-8A18-273376CCB9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62C132E-3361-B4E9-4B6C-D5120B7581B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D5FE5F4-75B2-6298-22A0-11E3EC45AC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C7FE6BC-A5A6-3C78-CB06-C6AE82047E6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F9A0803-BAB2-25E2-B40F-652BF377872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81F1B33-385E-DFF3-E4D7-0927AF0C91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4726184-7344-3A25-4C21-02DEC409B5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D28F2F2-85A2-FBD8-0092-13EB5FF631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887323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7472B4-CE38-16D5-FF61-90BB0475E3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49B62ED-2AE6-EB1A-2DA5-DCB7F054C46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27E85D0-9391-CDAE-DB0F-90006DAB7C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3CB5B53-7D3E-BC42-3910-7D3A84733C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367679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C48F619-1AC4-8354-053C-1EA7C1E3B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71F6058-FCCC-C944-411B-1CE98511F0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7F4BA44-10A8-5170-A6A5-F5BA4CCF1E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103475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FC456A-D267-E357-DECF-C8718FCE34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45B06D-1673-79F7-0091-EF491166AD9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421B267-152E-2FD2-7858-EFBA7EEF37B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8CCFBC0-E8EE-DF39-C8CC-F68076B1EF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34CC3AF-7F69-BFC2-E23F-940309C322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78F50A-218B-6BE0-E974-76908BCEE0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11556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9F1442-EDAF-4E56-83A9-F6308BBE9E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7EEEFF2-C8DC-48F4-B623-2B286AC4D49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837A25-005A-45BC-880E-43AD05FFAA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816F0BA-8949-4A46-97F0-1AC51F0470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7091A8-8972-4729-B4C8-BE05B7D16E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55578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6C71D9-69AD-27D0-AC32-2A15A9F9B5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2A851DB-4EBB-148F-9868-A96D92F7134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C4AE77D-E8F8-B1CC-D60F-0F31A5AD7F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61B7D72-31E2-EE8C-53A6-EB11B21C88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F24EB53-69F8-220F-3873-AF7EAAE5FF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D4D355-F1B3-657F-CD06-508F1287EA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063747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0D8FD4D-39B1-99C4-C47B-AEEB578FAB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2487BF-D7F1-B22B-E019-8B7DD46377C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0168F11-C5E4-DFCD-4196-2D102A28C8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D2795C9-1B30-4E7A-35C1-A81C8312D8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2A6593-800B-3280-E781-9B119CE0E9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622406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C36144C-869B-42CF-8ABF-AD4FE7E8295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2AB8174-7F7B-3F10-0A8C-09EF359B3E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D10D84-7612-7D54-FA9C-EFF1E8DFB4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3B4E93D-8132-8C5C-DF27-4CE1992F08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93DB04-D0B8-9125-77DE-9C6B600081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5779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DD8E14-605F-48B8-ACD8-A420526930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2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474BFF7-09D0-4C55-89E8-3941F320B1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2" y="4589464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6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11" indent="0">
              <a:buNone/>
              <a:defRPr sz="1801">
                <a:solidFill>
                  <a:schemeClr val="tx1">
                    <a:tint val="75000"/>
                  </a:schemeClr>
                </a:solidFill>
              </a:defRPr>
            </a:lvl3pPr>
            <a:lvl4pPr marL="1371617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2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2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3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4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4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10E4369-51D6-4013-A6DE-58F8779A91E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FB5C45-705B-4F61-B3B1-FDBA8DE1C1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577339C-5C8B-4C2C-8DCD-F293B0058A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20263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E8645D-3B29-40B2-B6E2-FC1AD460C9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7D30DB-B6C6-439D-B742-0CF542D08EB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1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607545A-6991-42B2-9878-E2490038A0F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1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E601326-D6BD-41CC-83CC-14D0AA01FA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13E08B2-8ACF-4B2F-BCFF-F4B413E65B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880177-53BA-4FD3-9866-2905079494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15778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1FD267-11F4-4CE9-87FF-42776D044EF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9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E857710-7EB6-4CAB-BB3A-8E9D921967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6" indent="0">
              <a:buNone/>
              <a:defRPr sz="2000" b="1"/>
            </a:lvl2pPr>
            <a:lvl3pPr marL="914411" indent="0">
              <a:buNone/>
              <a:defRPr sz="1801" b="1"/>
            </a:lvl3pPr>
            <a:lvl4pPr marL="1371617" indent="0">
              <a:buNone/>
              <a:defRPr sz="1600" b="1"/>
            </a:lvl4pPr>
            <a:lvl5pPr marL="1828823" indent="0">
              <a:buNone/>
              <a:defRPr sz="1600" b="1"/>
            </a:lvl5pPr>
            <a:lvl6pPr marL="2286029" indent="0">
              <a:buNone/>
              <a:defRPr sz="1600" b="1"/>
            </a:lvl6pPr>
            <a:lvl7pPr marL="2743234" indent="0">
              <a:buNone/>
              <a:defRPr sz="1600" b="1"/>
            </a:lvl7pPr>
            <a:lvl8pPr marL="3200440" indent="0">
              <a:buNone/>
              <a:defRPr sz="1600" b="1"/>
            </a:lvl8pPr>
            <a:lvl9pPr marL="3657646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F29C06D-89E4-4F67-B251-F5C8B639452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9" y="2505076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EFB7E94-953B-4F09-95E0-94ADD0F30A0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2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6" indent="0">
              <a:buNone/>
              <a:defRPr sz="2000" b="1"/>
            </a:lvl2pPr>
            <a:lvl3pPr marL="914411" indent="0">
              <a:buNone/>
              <a:defRPr sz="1801" b="1"/>
            </a:lvl3pPr>
            <a:lvl4pPr marL="1371617" indent="0">
              <a:buNone/>
              <a:defRPr sz="1600" b="1"/>
            </a:lvl4pPr>
            <a:lvl5pPr marL="1828823" indent="0">
              <a:buNone/>
              <a:defRPr sz="1600" b="1"/>
            </a:lvl5pPr>
            <a:lvl6pPr marL="2286029" indent="0">
              <a:buNone/>
              <a:defRPr sz="1600" b="1"/>
            </a:lvl6pPr>
            <a:lvl7pPr marL="2743234" indent="0">
              <a:buNone/>
              <a:defRPr sz="1600" b="1"/>
            </a:lvl7pPr>
            <a:lvl8pPr marL="3200440" indent="0">
              <a:buNone/>
              <a:defRPr sz="1600" b="1"/>
            </a:lvl8pPr>
            <a:lvl9pPr marL="3657646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AF56BCA-5DAB-4D86-B6DE-8072E18E153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2" y="2505076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745FD6E-BBCE-4306-B194-15BDAB260F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B39D106-6D48-443A-B0A5-DEE4E44A4C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2824B86-4202-452E-A4CE-F13D0ABD94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1589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2591D9-2478-43B4-AFD2-C990253782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5A52295-8DDE-49C6-A87F-34DC491C35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948305E-711E-4817-9100-ECCEC3FE7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7F85A10-1D83-4171-ACD5-0AA8B498A6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075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1CF8A14-129C-4462-9C2F-E28464BB0D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62EBBF5-3A97-4E61-BEDE-231E41998C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68406EB-1276-481B-8043-B730F3DE44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56154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C3D62C-ED97-42D5-8C98-23783225B1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90" y="457200"/>
            <a:ext cx="3932236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29E4070-59FF-4731-BEBC-14438CE68DF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1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4416FFC-BCF5-4CF4-88D9-A3FE50FECC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90" y="2057400"/>
            <a:ext cx="3932236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6" indent="0">
              <a:buNone/>
              <a:defRPr sz="1401"/>
            </a:lvl2pPr>
            <a:lvl3pPr marL="914411" indent="0">
              <a:buNone/>
              <a:defRPr sz="1200"/>
            </a:lvl3pPr>
            <a:lvl4pPr marL="1371617" indent="0">
              <a:buNone/>
              <a:defRPr sz="1001"/>
            </a:lvl4pPr>
            <a:lvl5pPr marL="1828823" indent="0">
              <a:buNone/>
              <a:defRPr sz="1001"/>
            </a:lvl5pPr>
            <a:lvl6pPr marL="2286029" indent="0">
              <a:buNone/>
              <a:defRPr sz="1001"/>
            </a:lvl6pPr>
            <a:lvl7pPr marL="2743234" indent="0">
              <a:buNone/>
              <a:defRPr sz="1001"/>
            </a:lvl7pPr>
            <a:lvl8pPr marL="3200440" indent="0">
              <a:buNone/>
              <a:defRPr sz="1001"/>
            </a:lvl8pPr>
            <a:lvl9pPr marL="3657646" indent="0">
              <a:buNone/>
              <a:defRPr sz="100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94930B8-B18D-4FB7-B8ED-F0642AA190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4789F89-F2E6-4EB2-9B43-29EB88BC8B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FB2DC4F-5E6C-4B7B-80F6-769EDBF172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62756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AD7B5BC-9F79-4501-9FF1-A459A7919A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90" y="457200"/>
            <a:ext cx="3932236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4A70CEE-56DA-41AC-99CC-B0E9E34B397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1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6" indent="0">
              <a:buNone/>
              <a:defRPr sz="2800"/>
            </a:lvl2pPr>
            <a:lvl3pPr marL="914411" indent="0">
              <a:buNone/>
              <a:defRPr sz="2400"/>
            </a:lvl3pPr>
            <a:lvl4pPr marL="1371617" indent="0">
              <a:buNone/>
              <a:defRPr sz="2000"/>
            </a:lvl4pPr>
            <a:lvl5pPr marL="1828823" indent="0">
              <a:buNone/>
              <a:defRPr sz="2000"/>
            </a:lvl5pPr>
            <a:lvl6pPr marL="2286029" indent="0">
              <a:buNone/>
              <a:defRPr sz="2000"/>
            </a:lvl6pPr>
            <a:lvl7pPr marL="2743234" indent="0">
              <a:buNone/>
              <a:defRPr sz="2000"/>
            </a:lvl7pPr>
            <a:lvl8pPr marL="3200440" indent="0">
              <a:buNone/>
              <a:defRPr sz="2000"/>
            </a:lvl8pPr>
            <a:lvl9pPr marL="3657646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926DF79-4D72-4D98-95F9-9DB4781826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90" y="2057400"/>
            <a:ext cx="3932236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6" indent="0">
              <a:buNone/>
              <a:defRPr sz="1401"/>
            </a:lvl2pPr>
            <a:lvl3pPr marL="914411" indent="0">
              <a:buNone/>
              <a:defRPr sz="1200"/>
            </a:lvl3pPr>
            <a:lvl4pPr marL="1371617" indent="0">
              <a:buNone/>
              <a:defRPr sz="1001"/>
            </a:lvl4pPr>
            <a:lvl5pPr marL="1828823" indent="0">
              <a:buNone/>
              <a:defRPr sz="1001"/>
            </a:lvl5pPr>
            <a:lvl6pPr marL="2286029" indent="0">
              <a:buNone/>
              <a:defRPr sz="1001"/>
            </a:lvl6pPr>
            <a:lvl7pPr marL="2743234" indent="0">
              <a:buNone/>
              <a:defRPr sz="1001"/>
            </a:lvl7pPr>
            <a:lvl8pPr marL="3200440" indent="0">
              <a:buNone/>
              <a:defRPr sz="1001"/>
            </a:lvl8pPr>
            <a:lvl9pPr marL="3657646" indent="0">
              <a:buNone/>
              <a:defRPr sz="100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EFED0FA-A20F-46EF-8E1D-D3616E8630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8DD75C2-6D5B-4856-90D7-9D1CD808FF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F0A21F6-F89E-4E92-A640-87E527BA2A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7338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1D3EAAC-5841-44B9-A64B-DC8FF5C6E9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2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53A0F50-2E92-4DA2-B129-88BEB9BE4DB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2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28E197-AB12-46A0-901A-396BB1D9B2D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1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6492B4-318B-40AD-B94D-D091C3696E7D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15FD64-C087-4B54-BD71-3E7479962A1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2" y="6356351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52EF491-B1DB-4A21-86C1-FCFB0B45AD0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1" y="6356351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0E951F-69CD-4046-8F67-95B50C368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935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11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4" indent="-228604" algn="l" defTabSz="914411" rtl="0" eaLnBrk="1" latinLnBrk="0" hangingPunct="1">
        <a:lnSpc>
          <a:spcPct val="90000"/>
        </a:lnSpc>
        <a:spcBef>
          <a:spcPts val="1001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9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15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21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4pPr>
      <a:lvl5pPr marL="2057427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5pPr>
      <a:lvl6pPr marL="2514632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6pPr>
      <a:lvl7pPr marL="2971838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7pPr>
      <a:lvl8pPr marL="3429044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8pPr>
      <a:lvl9pPr marL="3886249" indent="-228604" algn="l" defTabSz="914411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6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2pPr>
      <a:lvl3pPr marL="914411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3pPr>
      <a:lvl4pPr marL="1371617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4pPr>
      <a:lvl5pPr marL="1828823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5pPr>
      <a:lvl6pPr marL="2286029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6pPr>
      <a:lvl7pPr marL="2743234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7pPr>
      <a:lvl8pPr marL="3200440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8pPr>
      <a:lvl9pPr marL="3657646" algn="l" defTabSz="914411" rtl="0" eaLnBrk="1" latinLnBrk="0" hangingPunct="1">
        <a:defRPr sz="18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BB31F46-6953-0EAE-128A-47ED5CB569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476B0E3-9718-098B-F548-DF8CD303662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96FCAE3-6ADA-7707-3A65-BD1C5C0EEB6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B0BD33-4465-4D02-920F-CD4CBD7EBE89}" type="datetimeFigureOut">
              <a:rPr lang="en-US" smtClean="0"/>
              <a:t>6/11/2025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DD11B15-A12F-F7D3-3B2E-604301B574C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B69C71-E40D-B916-E783-23354188E43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8FC8BB-F494-44B2-A2E5-38FD724930F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98786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0.xml"/><Relationship Id="rId2" Type="http://schemas.openxmlformats.org/officeDocument/2006/relationships/diagramData" Target="../diagrams/data10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0.xml"/><Relationship Id="rId5" Type="http://schemas.openxmlformats.org/officeDocument/2006/relationships/diagramColors" Target="../diagrams/colors10.xml"/><Relationship Id="rId4" Type="http://schemas.openxmlformats.org/officeDocument/2006/relationships/diagramQuickStyle" Target="../diagrams/quickStyle10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1.xml"/><Relationship Id="rId2" Type="http://schemas.openxmlformats.org/officeDocument/2006/relationships/diagramData" Target="../diagrams/data1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1.xml"/><Relationship Id="rId5" Type="http://schemas.openxmlformats.org/officeDocument/2006/relationships/diagramColors" Target="../diagrams/colors11.xml"/><Relationship Id="rId4" Type="http://schemas.openxmlformats.org/officeDocument/2006/relationships/diagramQuickStyle" Target="../diagrams/quickStyle1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2.xml"/><Relationship Id="rId2" Type="http://schemas.openxmlformats.org/officeDocument/2006/relationships/diagramData" Target="../diagrams/data12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2.xml"/><Relationship Id="rId5" Type="http://schemas.openxmlformats.org/officeDocument/2006/relationships/diagramColors" Target="../diagrams/colors12.xml"/><Relationship Id="rId4" Type="http://schemas.openxmlformats.org/officeDocument/2006/relationships/diagramQuickStyle" Target="../diagrams/quickStyle1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3.xml"/><Relationship Id="rId2" Type="http://schemas.openxmlformats.org/officeDocument/2006/relationships/diagramData" Target="../diagrams/data1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3.xml"/><Relationship Id="rId5" Type="http://schemas.openxmlformats.org/officeDocument/2006/relationships/diagramColors" Target="../diagrams/colors13.xml"/><Relationship Id="rId4" Type="http://schemas.openxmlformats.org/officeDocument/2006/relationships/diagramQuickStyle" Target="../diagrams/quickStyle13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4.xml"/><Relationship Id="rId2" Type="http://schemas.openxmlformats.org/officeDocument/2006/relationships/diagramData" Target="../diagrams/data14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4.xml"/><Relationship Id="rId5" Type="http://schemas.openxmlformats.org/officeDocument/2006/relationships/diagramColors" Target="../diagrams/colors14.xml"/><Relationship Id="rId4" Type="http://schemas.openxmlformats.org/officeDocument/2006/relationships/diagramQuickStyle" Target="../diagrams/quickStyle14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5.xml"/><Relationship Id="rId2" Type="http://schemas.openxmlformats.org/officeDocument/2006/relationships/diagramData" Target="../diagrams/data15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5.xml"/><Relationship Id="rId5" Type="http://schemas.openxmlformats.org/officeDocument/2006/relationships/diagramColors" Target="../diagrams/colors15.xml"/><Relationship Id="rId4" Type="http://schemas.openxmlformats.org/officeDocument/2006/relationships/diagramQuickStyle" Target="../diagrams/quickStyle15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6.xml"/><Relationship Id="rId2" Type="http://schemas.openxmlformats.org/officeDocument/2006/relationships/diagramData" Target="../diagrams/data16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6.xml"/><Relationship Id="rId5" Type="http://schemas.openxmlformats.org/officeDocument/2006/relationships/diagramColors" Target="../diagrams/colors16.xml"/><Relationship Id="rId4" Type="http://schemas.openxmlformats.org/officeDocument/2006/relationships/diagramQuickStyle" Target="../diagrams/quickStyle1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7.xml"/><Relationship Id="rId2" Type="http://schemas.openxmlformats.org/officeDocument/2006/relationships/diagramData" Target="../diagrams/data17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7.xml"/><Relationship Id="rId5" Type="http://schemas.openxmlformats.org/officeDocument/2006/relationships/diagramColors" Target="../diagrams/colors17.xml"/><Relationship Id="rId4" Type="http://schemas.openxmlformats.org/officeDocument/2006/relationships/diagramQuickStyle" Target="../diagrams/quickStyle1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8.xml"/><Relationship Id="rId2" Type="http://schemas.openxmlformats.org/officeDocument/2006/relationships/diagramData" Target="../diagrams/data18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8.xml"/><Relationship Id="rId5" Type="http://schemas.openxmlformats.org/officeDocument/2006/relationships/diagramColors" Target="../diagrams/colors18.xml"/><Relationship Id="rId4" Type="http://schemas.openxmlformats.org/officeDocument/2006/relationships/diagramQuickStyle" Target="../diagrams/quickStyle18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9.xml"/><Relationship Id="rId2" Type="http://schemas.openxmlformats.org/officeDocument/2006/relationships/diagramData" Target="../diagrams/data19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9.xml"/><Relationship Id="rId5" Type="http://schemas.openxmlformats.org/officeDocument/2006/relationships/diagramColors" Target="../diagrams/colors19.xml"/><Relationship Id="rId4" Type="http://schemas.openxmlformats.org/officeDocument/2006/relationships/diagramQuickStyle" Target="../diagrams/quickStyle19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0.xml"/><Relationship Id="rId2" Type="http://schemas.openxmlformats.org/officeDocument/2006/relationships/diagramData" Target="../diagrams/data20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0.xml"/><Relationship Id="rId5" Type="http://schemas.openxmlformats.org/officeDocument/2006/relationships/diagramColors" Target="../diagrams/colors20.xml"/><Relationship Id="rId4" Type="http://schemas.openxmlformats.org/officeDocument/2006/relationships/diagramQuickStyle" Target="../diagrams/quickStyle20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1.xml"/><Relationship Id="rId2" Type="http://schemas.openxmlformats.org/officeDocument/2006/relationships/diagramData" Target="../diagrams/data2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1.xml"/><Relationship Id="rId5" Type="http://schemas.openxmlformats.org/officeDocument/2006/relationships/diagramColors" Target="../diagrams/colors21.xml"/><Relationship Id="rId4" Type="http://schemas.openxmlformats.org/officeDocument/2006/relationships/diagramQuickStyle" Target="../diagrams/quickStyle21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2.xml"/><Relationship Id="rId2" Type="http://schemas.openxmlformats.org/officeDocument/2006/relationships/diagramData" Target="../diagrams/data22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2.xml"/><Relationship Id="rId5" Type="http://schemas.openxmlformats.org/officeDocument/2006/relationships/diagramColors" Target="../diagrams/colors22.xml"/><Relationship Id="rId4" Type="http://schemas.openxmlformats.org/officeDocument/2006/relationships/diagramQuickStyle" Target="../diagrams/quickStyle22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3.xml"/><Relationship Id="rId2" Type="http://schemas.openxmlformats.org/officeDocument/2006/relationships/diagramData" Target="../diagrams/data2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3.xml"/><Relationship Id="rId5" Type="http://schemas.openxmlformats.org/officeDocument/2006/relationships/diagramColors" Target="../diagrams/colors23.xml"/><Relationship Id="rId4" Type="http://schemas.openxmlformats.org/officeDocument/2006/relationships/diagramQuickStyle" Target="../diagrams/quickStyle23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4.xml"/><Relationship Id="rId2" Type="http://schemas.openxmlformats.org/officeDocument/2006/relationships/diagramData" Target="../diagrams/data24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4.xml"/><Relationship Id="rId5" Type="http://schemas.openxmlformats.org/officeDocument/2006/relationships/diagramColors" Target="../diagrams/colors24.xml"/><Relationship Id="rId4" Type="http://schemas.openxmlformats.org/officeDocument/2006/relationships/diagramQuickStyle" Target="../diagrams/quickStyle24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5.xml"/><Relationship Id="rId2" Type="http://schemas.openxmlformats.org/officeDocument/2006/relationships/diagramData" Target="../diagrams/data25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5.xml"/><Relationship Id="rId5" Type="http://schemas.openxmlformats.org/officeDocument/2006/relationships/diagramColors" Target="../diagrams/colors25.xml"/><Relationship Id="rId4" Type="http://schemas.openxmlformats.org/officeDocument/2006/relationships/diagramQuickStyle" Target="../diagrams/quickStyle25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6.xml"/><Relationship Id="rId2" Type="http://schemas.openxmlformats.org/officeDocument/2006/relationships/diagramData" Target="../diagrams/data26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26.xml"/><Relationship Id="rId5" Type="http://schemas.openxmlformats.org/officeDocument/2006/relationships/diagramColors" Target="../diagrams/colors26.xml"/><Relationship Id="rId4" Type="http://schemas.openxmlformats.org/officeDocument/2006/relationships/diagramQuickStyle" Target="../diagrams/quickStyle2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7" Type="http://schemas.microsoft.com/office/2007/relationships/diagramDrawing" Target="../diagrams/drawing5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7.xml"/><Relationship Id="rId2" Type="http://schemas.openxmlformats.org/officeDocument/2006/relationships/diagramData" Target="../diagrams/data7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7.xml"/><Relationship Id="rId5" Type="http://schemas.openxmlformats.org/officeDocument/2006/relationships/diagramColors" Target="../diagrams/colors7.xml"/><Relationship Id="rId4" Type="http://schemas.openxmlformats.org/officeDocument/2006/relationships/diagramQuickStyle" Target="../diagrams/quickStyle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8.xml"/><Relationship Id="rId2" Type="http://schemas.openxmlformats.org/officeDocument/2006/relationships/diagramData" Target="../diagrams/data8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8.xml"/><Relationship Id="rId5" Type="http://schemas.openxmlformats.org/officeDocument/2006/relationships/diagramColors" Target="../diagrams/colors8.xml"/><Relationship Id="rId4" Type="http://schemas.openxmlformats.org/officeDocument/2006/relationships/diagramQuickStyle" Target="../diagrams/quickStyle8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9.xml"/><Relationship Id="rId2" Type="http://schemas.openxmlformats.org/officeDocument/2006/relationships/diagramData" Target="../diagrams/data9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9.xml"/><Relationship Id="rId5" Type="http://schemas.openxmlformats.org/officeDocument/2006/relationships/diagramColors" Target="../diagrams/colors9.xml"/><Relationship Id="rId4" Type="http://schemas.openxmlformats.org/officeDocument/2006/relationships/diagramQuickStyle" Target="../diagrams/quickStyl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 1">
            <a:extLst>
              <a:ext uri="{FF2B5EF4-FFF2-40B4-BE49-F238E27FC236}">
                <a16:creationId xmlns:a16="http://schemas.microsoft.com/office/drawing/2014/main" id="{3A31F035-043B-47BD-BDA2-CACD64C8FC9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79207684"/>
              </p:ext>
            </p:extLst>
          </p:nvPr>
        </p:nvGraphicFramePr>
        <p:xfrm>
          <a:off x="2032000" y="719667"/>
          <a:ext cx="8128000" cy="541866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05608767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1F0863D-A6D0-45DA-B8C8-7D1076B93546}"/>
              </a:ext>
            </a:extLst>
          </p:cNvPr>
          <p:cNvGrpSpPr/>
          <p:nvPr/>
        </p:nvGrpSpPr>
        <p:grpSpPr>
          <a:xfrm>
            <a:off x="415637" y="76021"/>
            <a:ext cx="12091737" cy="6781980"/>
            <a:chOff x="2563227" y="76019"/>
            <a:chExt cx="6804058" cy="2039860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3011231056"/>
                </p:ext>
              </p:extLst>
            </p:nvPr>
          </p:nvGraphicFramePr>
          <p:xfrm>
            <a:off x="4038430" y="76019"/>
            <a:ext cx="5085127" cy="2016995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63228" y="76019"/>
              <a:ext cx="6804057" cy="234071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2603330" y="161317"/>
              <a:ext cx="1435100" cy="11112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63227" y="349897"/>
              <a:ext cx="6804058" cy="1765982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2691685" y="395388"/>
              <a:ext cx="1705426" cy="11112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9172393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ECBF244-C943-47BC-9FEF-407CE0848E4F}"/>
              </a:ext>
            </a:extLst>
          </p:cNvPr>
          <p:cNvGrpSpPr/>
          <p:nvPr/>
        </p:nvGrpSpPr>
        <p:grpSpPr>
          <a:xfrm>
            <a:off x="2796364" y="76019"/>
            <a:ext cx="7442789" cy="3352981"/>
            <a:chOff x="2796363" y="76019"/>
            <a:chExt cx="7442790" cy="3352982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66783444"/>
                </p:ext>
              </p:extLst>
            </p:nvPr>
          </p:nvGraphicFramePr>
          <p:xfrm>
            <a:off x="4896369" y="76019"/>
            <a:ext cx="5234217" cy="3103116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796363" y="76019"/>
              <a:ext cx="7442790" cy="816928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2873655" y="161317"/>
              <a:ext cx="1435101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796363" y="1112527"/>
              <a:ext cx="7442790" cy="2316474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2873655" y="1258245"/>
              <a:ext cx="1705426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04867707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87BC25C4-8BD6-4267-9A8F-72B5DC64DE36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079151876"/>
              </p:ext>
            </p:extLst>
          </p:nvPr>
        </p:nvGraphicFramePr>
        <p:xfrm>
          <a:off x="1122672" y="136484"/>
          <a:ext cx="11293916" cy="669562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BD3ED90A-0C3B-416F-8830-287028C1195C}"/>
              </a:ext>
            </a:extLst>
          </p:cNvPr>
          <p:cNvSpPr>
            <a:spLocks noChangeAspect="1"/>
          </p:cNvSpPr>
          <p:nvPr/>
        </p:nvSpPr>
        <p:spPr>
          <a:xfrm>
            <a:off x="2563228" y="76020"/>
            <a:ext cx="8804153" cy="901701"/>
          </a:xfrm>
          <a:prstGeom prst="roundRect">
            <a:avLst>
              <a:gd name="adj" fmla="val 14085"/>
            </a:avLst>
          </a:prstGeom>
          <a:noFill/>
          <a:ln>
            <a:solidFill>
              <a:schemeClr val="accent6">
                <a:lumMod val="7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1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0FD1CF4-EAA5-4BBF-A655-F8C19AC04DA3}"/>
              </a:ext>
            </a:extLst>
          </p:cNvPr>
          <p:cNvSpPr txBox="1"/>
          <p:nvPr/>
        </p:nvSpPr>
        <p:spPr>
          <a:xfrm>
            <a:off x="2603330" y="161317"/>
            <a:ext cx="1435100" cy="6465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1" b="1"/>
              <a:t>Scenario Group (L2)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AC3DFA2A-86CF-4F6B-983D-D2A0C2105F21}"/>
              </a:ext>
            </a:extLst>
          </p:cNvPr>
          <p:cNvSpPr>
            <a:spLocks noChangeAspect="1"/>
          </p:cNvSpPr>
          <p:nvPr/>
        </p:nvSpPr>
        <p:spPr>
          <a:xfrm>
            <a:off x="2563227" y="1112527"/>
            <a:ext cx="8804155" cy="5384526"/>
          </a:xfrm>
          <a:prstGeom prst="roundRect">
            <a:avLst>
              <a:gd name="adj" fmla="val 2591"/>
            </a:avLst>
          </a:prstGeom>
          <a:noFill/>
          <a:ln>
            <a:solidFill>
              <a:srgbClr val="0070C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1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3E044B3-C576-4224-B276-11999025CDA2}"/>
              </a:ext>
            </a:extLst>
          </p:cNvPr>
          <p:cNvSpPr txBox="1"/>
          <p:nvPr/>
        </p:nvSpPr>
        <p:spPr>
          <a:xfrm>
            <a:off x="2603330" y="1309436"/>
            <a:ext cx="1705426" cy="3694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1" b="1"/>
              <a:t>Scenarios (L3)</a:t>
            </a:r>
          </a:p>
        </p:txBody>
      </p:sp>
    </p:spTree>
    <p:extLst>
      <p:ext uri="{BB962C8B-B14F-4D97-AF65-F5344CB8AC3E}">
        <p14:creationId xmlns:p14="http://schemas.microsoft.com/office/powerpoint/2010/main" val="313468771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87BC25C4-8BD6-4267-9A8F-72B5DC64DE36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261665241"/>
              </p:ext>
            </p:extLst>
          </p:nvPr>
        </p:nvGraphicFramePr>
        <p:xfrm>
          <a:off x="1122672" y="136484"/>
          <a:ext cx="11293916" cy="669562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BD3ED90A-0C3B-416F-8830-287028C1195C}"/>
              </a:ext>
            </a:extLst>
          </p:cNvPr>
          <p:cNvSpPr>
            <a:spLocks noChangeAspect="1"/>
          </p:cNvSpPr>
          <p:nvPr/>
        </p:nvSpPr>
        <p:spPr>
          <a:xfrm>
            <a:off x="2563228" y="76020"/>
            <a:ext cx="8804153" cy="901701"/>
          </a:xfrm>
          <a:prstGeom prst="roundRect">
            <a:avLst>
              <a:gd name="adj" fmla="val 14085"/>
            </a:avLst>
          </a:prstGeom>
          <a:noFill/>
          <a:ln>
            <a:solidFill>
              <a:schemeClr val="accent6">
                <a:lumMod val="7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1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0FD1CF4-EAA5-4BBF-A655-F8C19AC04DA3}"/>
              </a:ext>
            </a:extLst>
          </p:cNvPr>
          <p:cNvSpPr txBox="1"/>
          <p:nvPr/>
        </p:nvSpPr>
        <p:spPr>
          <a:xfrm>
            <a:off x="2603330" y="161317"/>
            <a:ext cx="1435100" cy="6465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1" b="1"/>
              <a:t>Scenario Group (L2)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AC3DFA2A-86CF-4F6B-983D-D2A0C2105F21}"/>
              </a:ext>
            </a:extLst>
          </p:cNvPr>
          <p:cNvSpPr>
            <a:spLocks noChangeAspect="1"/>
          </p:cNvSpPr>
          <p:nvPr/>
        </p:nvSpPr>
        <p:spPr>
          <a:xfrm>
            <a:off x="2563227" y="1112527"/>
            <a:ext cx="8804155" cy="5384526"/>
          </a:xfrm>
          <a:prstGeom prst="roundRect">
            <a:avLst>
              <a:gd name="adj" fmla="val 2591"/>
            </a:avLst>
          </a:prstGeom>
          <a:noFill/>
          <a:ln>
            <a:solidFill>
              <a:srgbClr val="0070C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1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3E044B3-C576-4224-B276-11999025CDA2}"/>
              </a:ext>
            </a:extLst>
          </p:cNvPr>
          <p:cNvSpPr txBox="1"/>
          <p:nvPr/>
        </p:nvSpPr>
        <p:spPr>
          <a:xfrm>
            <a:off x="2603330" y="1309436"/>
            <a:ext cx="1705426" cy="3694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1" b="1"/>
              <a:t>Scenarios (L3)</a:t>
            </a:r>
          </a:p>
        </p:txBody>
      </p:sp>
    </p:spTree>
    <p:extLst>
      <p:ext uri="{BB962C8B-B14F-4D97-AF65-F5344CB8AC3E}">
        <p14:creationId xmlns:p14="http://schemas.microsoft.com/office/powerpoint/2010/main" val="172017793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C2764DD-77D6-481E-9FE4-B0316937B05A}"/>
              </a:ext>
            </a:extLst>
          </p:cNvPr>
          <p:cNvGrpSpPr/>
          <p:nvPr/>
        </p:nvGrpSpPr>
        <p:grpSpPr>
          <a:xfrm>
            <a:off x="2571121" y="168248"/>
            <a:ext cx="7644809" cy="3260754"/>
            <a:chOff x="3136605" y="76018"/>
            <a:chExt cx="7644809" cy="3260753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1483957021"/>
                </p:ext>
              </p:extLst>
            </p:nvPr>
          </p:nvGraphicFramePr>
          <p:xfrm>
            <a:off x="5320113" y="106063"/>
            <a:ext cx="5305557" cy="3145409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76018"/>
              <a:ext cx="7644809" cy="901701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3136605" y="177428"/>
              <a:ext cx="1435100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1112526"/>
              <a:ext cx="7644809" cy="2224245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3136605" y="1309435"/>
              <a:ext cx="1705426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95067902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4CEA6960-6A21-4CE7-9E70-94DB4D24A8DC}"/>
              </a:ext>
            </a:extLst>
          </p:cNvPr>
          <p:cNvGrpSpPr/>
          <p:nvPr/>
        </p:nvGrpSpPr>
        <p:grpSpPr>
          <a:xfrm>
            <a:off x="195943" y="300790"/>
            <a:ext cx="11756571" cy="5905500"/>
            <a:chOff x="409575" y="0"/>
            <a:chExt cx="9200328" cy="5905501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2746044452"/>
                </p:ext>
              </p:extLst>
            </p:nvPr>
          </p:nvGraphicFramePr>
          <p:xfrm>
            <a:off x="1177732" y="1"/>
            <a:ext cx="8432170" cy="5721717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2" name="Rectangle: Rounded Corners 1">
              <a:extLst>
                <a:ext uri="{FF2B5EF4-FFF2-40B4-BE49-F238E27FC236}">
                  <a16:creationId xmlns:a16="http://schemas.microsoft.com/office/drawing/2014/main" id="{8792DE84-5BA7-47E6-A88A-A62CB29B756E}"/>
                </a:ext>
              </a:extLst>
            </p:cNvPr>
            <p:cNvSpPr/>
            <p:nvPr/>
          </p:nvSpPr>
          <p:spPr>
            <a:xfrm>
              <a:off x="409576" y="0"/>
              <a:ext cx="9200327" cy="1009649"/>
            </a:xfrm>
            <a:prstGeom prst="round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B8B19B35-596C-4DF3-B980-D19656579B36}"/>
                </a:ext>
              </a:extLst>
            </p:cNvPr>
            <p:cNvSpPr txBox="1"/>
            <p:nvPr/>
          </p:nvSpPr>
          <p:spPr>
            <a:xfrm>
              <a:off x="495300" y="86409"/>
              <a:ext cx="1435099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Category (L1)</a:t>
              </a:r>
            </a:p>
          </p:txBody>
        </p:sp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876A2C6B-4A7A-4F40-B31C-3EC0B43405CF}"/>
                </a:ext>
              </a:extLst>
            </p:cNvPr>
            <p:cNvSpPr/>
            <p:nvPr/>
          </p:nvSpPr>
          <p:spPr>
            <a:xfrm>
              <a:off x="409575" y="1095375"/>
              <a:ext cx="9200327" cy="4810126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21F057E1-2821-41E8-A5CE-3B81670573F5}"/>
                </a:ext>
              </a:extLst>
            </p:cNvPr>
            <p:cNvSpPr txBox="1"/>
            <p:nvPr/>
          </p:nvSpPr>
          <p:spPr>
            <a:xfrm>
              <a:off x="495300" y="1300843"/>
              <a:ext cx="1435099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9150867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C2764DD-77D6-481E-9FE4-B0316937B05A}"/>
              </a:ext>
            </a:extLst>
          </p:cNvPr>
          <p:cNvGrpSpPr/>
          <p:nvPr/>
        </p:nvGrpSpPr>
        <p:grpSpPr>
          <a:xfrm>
            <a:off x="1849276" y="1122622"/>
            <a:ext cx="7555464" cy="5315500"/>
            <a:chOff x="3091272" y="76018"/>
            <a:chExt cx="6868604" cy="3145409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1575647039"/>
                </p:ext>
              </p:extLst>
            </p:nvPr>
          </p:nvGraphicFramePr>
          <p:xfrm>
            <a:off x="3136605" y="76018"/>
            <a:ext cx="6563788" cy="3145409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76018"/>
              <a:ext cx="6823271" cy="901701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3136605" y="177428"/>
              <a:ext cx="1435100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1112527"/>
              <a:ext cx="6823271" cy="2014380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3091272" y="1207481"/>
              <a:ext cx="1705426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 dirty="0"/>
                <a:t>Scenarios (L3)</a:t>
              </a:r>
            </a:p>
          </p:txBody>
        </p:sp>
      </p:grp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CB1BE601-AB4C-07E4-0FC4-660BB3275370}"/>
              </a:ext>
            </a:extLst>
          </p:cNvPr>
          <p:cNvCxnSpPr>
            <a:cxnSpLocks/>
          </p:cNvCxnSpPr>
          <p:nvPr/>
        </p:nvCxnSpPr>
        <p:spPr>
          <a:xfrm>
            <a:off x="5651941" y="2052735"/>
            <a:ext cx="0" cy="270587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60743032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755DFE2F-7F26-9400-D586-57DAB081F146}"/>
              </a:ext>
            </a:extLst>
          </p:cNvPr>
          <p:cNvGrpSpPr/>
          <p:nvPr/>
        </p:nvGrpSpPr>
        <p:grpSpPr>
          <a:xfrm>
            <a:off x="321958" y="103000"/>
            <a:ext cx="11401666" cy="6685727"/>
            <a:chOff x="1998863" y="184727"/>
            <a:chExt cx="10133780" cy="6706757"/>
          </a:xfrm>
        </p:grpSpPr>
        <p:sp>
          <p:nvSpPr>
            <p:cNvPr id="4" name="Rectangle: Rounded Corners 3">
              <a:extLst>
                <a:ext uri="{FF2B5EF4-FFF2-40B4-BE49-F238E27FC236}">
                  <a16:creationId xmlns:a16="http://schemas.microsoft.com/office/drawing/2014/main" id="{317BCA70-6C9C-1D97-CDF1-A23A0A9E478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8865" y="184727"/>
              <a:ext cx="10133778" cy="1098107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1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1594A30C-766A-81EA-5009-635B44C0C181}"/>
                </a:ext>
              </a:extLst>
            </p:cNvPr>
            <p:cNvSpPr txBox="1"/>
            <p:nvPr/>
          </p:nvSpPr>
          <p:spPr>
            <a:xfrm>
              <a:off x="2033076" y="545651"/>
              <a:ext cx="1281934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801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+mn-ea"/>
                  <a:cs typeface="+mn-cs"/>
                </a:rPr>
                <a:t>Scenario Group (L2)</a:t>
              </a:r>
            </a:p>
          </p:txBody>
        </p:sp>
        <p:sp>
          <p:nvSpPr>
            <p:cNvPr id="6" name="Rectangle: Rounded Corners 5">
              <a:extLst>
                <a:ext uri="{FF2B5EF4-FFF2-40B4-BE49-F238E27FC236}">
                  <a16:creationId xmlns:a16="http://schemas.microsoft.com/office/drawing/2014/main" id="{5AD7E666-B9DB-4194-38F8-2F2C0BA7F1A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8863" y="1433407"/>
              <a:ext cx="10133778" cy="5458077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0" marR="0" lvl="0" indent="0" algn="ctr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24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4075D962-34A5-4C70-F32A-8D278F7E33FD}"/>
                </a:ext>
              </a:extLst>
            </p:cNvPr>
            <p:cNvSpPr txBox="1"/>
            <p:nvPr/>
          </p:nvSpPr>
          <p:spPr>
            <a:xfrm>
              <a:off x="2033076" y="1522474"/>
              <a:ext cx="1523410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801" b="1" i="0" u="none" strike="noStrike" kern="1200" cap="none" spc="0" normalizeH="0" baseline="0" noProof="0" dirty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 panose="020F0502020204030204"/>
                  <a:ea typeface="+mn-ea"/>
                  <a:cs typeface="+mn-cs"/>
                </a:rPr>
                <a:t>Scenarios (L3)</a:t>
              </a:r>
            </a:p>
          </p:txBody>
        </p:sp>
      </p:grpSp>
      <p:sp>
        <p:nvSpPr>
          <p:cNvPr id="8" name="Rectangle 7">
            <a:extLst>
              <a:ext uri="{FF2B5EF4-FFF2-40B4-BE49-F238E27FC236}">
                <a16:creationId xmlns:a16="http://schemas.microsoft.com/office/drawing/2014/main" id="{01E5DFBE-0545-17AB-8885-91AB1D18E963}"/>
              </a:ext>
            </a:extLst>
          </p:cNvPr>
          <p:cNvSpPr/>
          <p:nvPr/>
        </p:nvSpPr>
        <p:spPr>
          <a:xfrm>
            <a:off x="6438613" y="4262893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T-TRAENS-DEPCOFE-A-012-Transit Procedure Due To Referral (Request For Information) At The </a:t>
            </a:r>
            <a:r>
              <a:rPr kumimoji="0" lang="en-US" sz="12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OoDep</a:t>
            </a: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Which Is COFE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702879A8-1CC1-49DE-01DF-C888B5CF1A6E}"/>
              </a:ext>
            </a:extLst>
          </p:cNvPr>
          <p:cNvSpPr/>
          <p:nvPr/>
        </p:nvSpPr>
        <p:spPr>
          <a:xfrm>
            <a:off x="6438612" y="4878953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T-TRAENS-DEPCOFE-A-014-Incidents </a:t>
            </a:r>
            <a:r>
              <a:rPr kumimoji="0" lang="en-US" sz="12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En</a:t>
            </a: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-Route Before Reaching The Office Of Transit (COFE)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09DC998-F075-38AF-D551-2D3E2378C746}"/>
              </a:ext>
            </a:extLst>
          </p:cNvPr>
          <p:cNvSpPr/>
          <p:nvPr/>
        </p:nvSpPr>
        <p:spPr>
          <a:xfrm>
            <a:off x="1342631" y="5505839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T-TRAENS-DEPCOFE-A-013-Transit Procedure Due To Referral (Request For Amendment) At The </a:t>
            </a:r>
            <a:r>
              <a:rPr kumimoji="0" lang="en-US" sz="12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OoDep</a:t>
            </a: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Which Is COFE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D8A64081-3BF2-0C01-C8C6-CFBB56F82CE9}"/>
              </a:ext>
            </a:extLst>
          </p:cNvPr>
          <p:cNvSpPr/>
          <p:nvPr/>
        </p:nvSpPr>
        <p:spPr>
          <a:xfrm>
            <a:off x="1349338" y="4878953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T-TRAENS-DEPCOFE-A-011-Transit Procedure Due To Re-entry At An Office Of Transit (COFE) of an Opt-out NA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328B9F3B-77A8-8910-E63B-F7F96FD3036C}"/>
              </a:ext>
            </a:extLst>
          </p:cNvPr>
          <p:cNvSpPr/>
          <p:nvPr/>
        </p:nvSpPr>
        <p:spPr>
          <a:xfrm>
            <a:off x="1349338" y="6120944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T-TRAENS-DEPCOFE-A-015-Correction Of A Combined Declaration After A Successful Presentation Notification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cxnSp>
        <p:nvCxnSpPr>
          <p:cNvPr id="13" name="Connector: Elbow 12">
            <a:extLst>
              <a:ext uri="{FF2B5EF4-FFF2-40B4-BE49-F238E27FC236}">
                <a16:creationId xmlns:a16="http://schemas.microsoft.com/office/drawing/2014/main" id="{F810EAA7-997A-8B77-EC5C-F25AEEA22146}"/>
              </a:ext>
            </a:extLst>
          </p:cNvPr>
          <p:cNvCxnSpPr>
            <a:cxnSpLocks/>
            <a:endCxn id="12" idx="3"/>
          </p:cNvCxnSpPr>
          <p:nvPr/>
        </p:nvCxnSpPr>
        <p:spPr>
          <a:xfrm rot="5400000">
            <a:off x="3137768" y="3447296"/>
            <a:ext cx="5573852" cy="342613"/>
          </a:xfrm>
          <a:prstGeom prst="bentConnector2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>
            <a:extLst>
              <a:ext uri="{FF2B5EF4-FFF2-40B4-BE49-F238E27FC236}">
                <a16:creationId xmlns:a16="http://schemas.microsoft.com/office/drawing/2014/main" id="{3AF5BCE0-30FD-BC7F-68D6-D01CA99EB003}"/>
              </a:ext>
            </a:extLst>
          </p:cNvPr>
          <p:cNvSpPr txBox="1"/>
          <p:nvPr/>
        </p:nvSpPr>
        <p:spPr>
          <a:xfrm>
            <a:off x="2905058" y="278168"/>
            <a:ext cx="6368472" cy="480131"/>
          </a:xfrm>
          <a:prstGeom prst="rect">
            <a:avLst/>
          </a:prstGeom>
          <a:solidFill>
            <a:srgbClr val="92D050"/>
          </a:solidFill>
          <a:ln>
            <a:solidFill>
              <a:schemeClr val="accent1"/>
            </a:solidFill>
          </a:ln>
        </p:spPr>
        <p:txBody>
          <a:bodyPr wrap="square">
            <a:spAutoFit/>
          </a:bodyPr>
          <a:lstStyle/>
          <a:p>
            <a:pPr marR="0" algn="ctr" defTabSz="6223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tabLst/>
              <a:defRPr/>
            </a:pPr>
            <a:r>
              <a:rPr lang="en-US" sz="1400" dirty="0"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latin typeface="Calibri" panose="020F0502020204030204"/>
              </a:rPr>
              <a:t>Specific Scenarios At Office Of Departure, Which Is Customs Office Of First Entry (DEPCOFE)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803BB86E-B260-48A6-AF3D-C56E2E6F0D7C}"/>
              </a:ext>
            </a:extLst>
          </p:cNvPr>
          <p:cNvSpPr/>
          <p:nvPr/>
        </p:nvSpPr>
        <p:spPr>
          <a:xfrm>
            <a:off x="1342634" y="1771527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T-TRAENS-DEPCOFE-A-001-ENS Particulars Are Incomplete – Holder Of The Transit Procedure Submits Correction Request</a:t>
            </a: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5652A1CB-CAFA-6332-08AC-1F9692D302EF}"/>
              </a:ext>
            </a:extLst>
          </p:cNvPr>
          <p:cNvSpPr/>
          <p:nvPr/>
        </p:nvSpPr>
        <p:spPr>
          <a:xfrm>
            <a:off x="1342634" y="2387184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T-TRAENS-DEPCOFE-A-003-Correction Of A Combined Declaration After A Successful ENS Filing</a:t>
            </a:r>
            <a:endParaRPr kumimoji="0" lang="en-GB" sz="1200" b="0" i="0" u="none" strike="noStrike" kern="0" cap="none" spc="0" normalizeH="0" baseline="0" noProof="0" dirty="0">
              <a:ln>
                <a:noFill/>
              </a:ln>
              <a:solidFill>
                <a:sysClr val="windowText" lastClr="000000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1ADD157D-0C6D-C911-B51C-8AC959C6BAF5}"/>
              </a:ext>
            </a:extLst>
          </p:cNvPr>
          <p:cNvSpPr/>
          <p:nvPr/>
        </p:nvSpPr>
        <p:spPr>
          <a:xfrm>
            <a:off x="1342632" y="3014473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445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T-TRAENS-DEPCOFE-E-005-Office of Departure Receives Rejection Message From TED – ENS Filing Unsuccessful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3E71773F-5CA3-6C53-E24E-AA8310B5A97C}"/>
              </a:ext>
            </a:extLst>
          </p:cNvPr>
          <p:cNvSpPr/>
          <p:nvPr/>
        </p:nvSpPr>
        <p:spPr>
          <a:xfrm>
            <a:off x="1342632" y="3633013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T-TRAENS-DEPCOFE-E-007-Unsuccessful Re-Validation Of Pre-Lodged Combined Declaration Data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227EA2E3-513E-A559-2B58-641FE29AE066}"/>
              </a:ext>
            </a:extLst>
          </p:cNvPr>
          <p:cNvSpPr/>
          <p:nvPr/>
        </p:nvSpPr>
        <p:spPr>
          <a:xfrm>
            <a:off x="1349338" y="4262893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T-TRAENS-DEPCOFE-A-010-Diversion at </a:t>
            </a:r>
            <a:r>
              <a:rPr kumimoji="0" lang="en-US" sz="12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OoTra</a:t>
            </a: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-COFE</a:t>
            </a:r>
          </a:p>
        </p:txBody>
      </p:sp>
      <p:sp>
        <p:nvSpPr>
          <p:cNvPr id="22" name="Rectangle 21">
            <a:extLst>
              <a:ext uri="{FF2B5EF4-FFF2-40B4-BE49-F238E27FC236}">
                <a16:creationId xmlns:a16="http://schemas.microsoft.com/office/drawing/2014/main" id="{1BCF3A73-DB52-CC7F-E5CF-AB4F17A0CCDD}"/>
              </a:ext>
            </a:extLst>
          </p:cNvPr>
          <p:cNvSpPr/>
          <p:nvPr/>
        </p:nvSpPr>
        <p:spPr>
          <a:xfrm>
            <a:off x="6445317" y="1771527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T-TRAENS-DEPCOFE-E-004-Cancellation Of A Combined Declaration After A Successful ENS Filing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7CA81DC7-0743-1196-5B86-4EF550F9DB21}"/>
              </a:ext>
            </a:extLst>
          </p:cNvPr>
          <p:cNvSpPr/>
          <p:nvPr/>
        </p:nvSpPr>
        <p:spPr>
          <a:xfrm>
            <a:off x="6445316" y="2387184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T-TRAENS-DEPCOFE-E-006-Rejection Of A Combined Declaration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80ACD51E-1A63-EB07-C9F1-A2717383C894}"/>
              </a:ext>
            </a:extLst>
          </p:cNvPr>
          <p:cNvSpPr/>
          <p:nvPr/>
        </p:nvSpPr>
        <p:spPr>
          <a:xfrm>
            <a:off x="6445314" y="3012009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T-TRAENS-DEPCOFE-A-008-Control Is Decided At Departure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Due to ENS Formalities – With Release For Transit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B0F8C3D9-9EE2-5EBB-8E1A-10E428909ECD}"/>
              </a:ext>
            </a:extLst>
          </p:cNvPr>
          <p:cNvSpPr/>
          <p:nvPr/>
        </p:nvSpPr>
        <p:spPr>
          <a:xfrm>
            <a:off x="6445313" y="3627666"/>
            <a:ext cx="4404049" cy="569168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T-TRAENS-DEPCOFE-A-009-Control Is Decided At Departure Due to ENS Formalities – With No Release For Transit</a:t>
            </a:r>
            <a:endParaRPr kumimoji="0" lang="en-GB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B8A9CE81-DD0E-8EA5-D9FC-DA3013EFAECB}"/>
              </a:ext>
            </a:extLst>
          </p:cNvPr>
          <p:cNvCxnSpPr>
            <a:stCxn id="17" idx="3"/>
          </p:cNvCxnSpPr>
          <p:nvPr/>
        </p:nvCxnSpPr>
        <p:spPr>
          <a:xfrm>
            <a:off x="5746683" y="2056111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7B4841E2-5ED5-6659-4595-9927457AB81A}"/>
              </a:ext>
            </a:extLst>
          </p:cNvPr>
          <p:cNvCxnSpPr/>
          <p:nvPr/>
        </p:nvCxnSpPr>
        <p:spPr>
          <a:xfrm>
            <a:off x="5753387" y="2700497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8799A5DB-CDDA-7EAF-054A-8E7A59CCEC7C}"/>
              </a:ext>
            </a:extLst>
          </p:cNvPr>
          <p:cNvCxnSpPr/>
          <p:nvPr/>
        </p:nvCxnSpPr>
        <p:spPr>
          <a:xfrm>
            <a:off x="5746680" y="3296593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3A781A26-6E3F-B77F-8415-16C41A0C7BEA}"/>
              </a:ext>
            </a:extLst>
          </p:cNvPr>
          <p:cNvCxnSpPr/>
          <p:nvPr/>
        </p:nvCxnSpPr>
        <p:spPr>
          <a:xfrm>
            <a:off x="5753386" y="3913270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7EF858D3-13D6-A7D3-AC9F-61E099B3256B}"/>
              </a:ext>
            </a:extLst>
          </p:cNvPr>
          <p:cNvCxnSpPr/>
          <p:nvPr/>
        </p:nvCxnSpPr>
        <p:spPr>
          <a:xfrm>
            <a:off x="5753386" y="4548497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>
            <a:extLst>
              <a:ext uri="{FF2B5EF4-FFF2-40B4-BE49-F238E27FC236}">
                <a16:creationId xmlns:a16="http://schemas.microsoft.com/office/drawing/2014/main" id="{91A824FF-A2D5-85DF-A6FA-2761D626EAD7}"/>
              </a:ext>
            </a:extLst>
          </p:cNvPr>
          <p:cNvCxnSpPr/>
          <p:nvPr/>
        </p:nvCxnSpPr>
        <p:spPr>
          <a:xfrm>
            <a:off x="5753386" y="5164557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AA2D7E75-8966-FFC9-3687-8BD61FF1D466}"/>
              </a:ext>
            </a:extLst>
          </p:cNvPr>
          <p:cNvCxnSpPr/>
          <p:nvPr/>
        </p:nvCxnSpPr>
        <p:spPr>
          <a:xfrm>
            <a:off x="5753385" y="5791443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6E62EB42-4487-75B8-311E-13D6E8AE0D9C}"/>
              </a:ext>
            </a:extLst>
          </p:cNvPr>
          <p:cNvCxnSpPr/>
          <p:nvPr/>
        </p:nvCxnSpPr>
        <p:spPr>
          <a:xfrm>
            <a:off x="6089295" y="2056111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Connector 35">
            <a:extLst>
              <a:ext uri="{FF2B5EF4-FFF2-40B4-BE49-F238E27FC236}">
                <a16:creationId xmlns:a16="http://schemas.microsoft.com/office/drawing/2014/main" id="{BD68D175-0270-DEFA-832B-3925D8452F32}"/>
              </a:ext>
            </a:extLst>
          </p:cNvPr>
          <p:cNvCxnSpPr/>
          <p:nvPr/>
        </p:nvCxnSpPr>
        <p:spPr>
          <a:xfrm>
            <a:off x="6102702" y="2700497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>
            <a:extLst>
              <a:ext uri="{FF2B5EF4-FFF2-40B4-BE49-F238E27FC236}">
                <a16:creationId xmlns:a16="http://schemas.microsoft.com/office/drawing/2014/main" id="{092FAD92-ABBA-C46A-1048-779CB41C98E3}"/>
              </a:ext>
            </a:extLst>
          </p:cNvPr>
          <p:cNvCxnSpPr/>
          <p:nvPr/>
        </p:nvCxnSpPr>
        <p:spPr>
          <a:xfrm>
            <a:off x="6095996" y="3296593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C93ED28B-DD9F-D41F-EC3E-CB55E302E0BF}"/>
              </a:ext>
            </a:extLst>
          </p:cNvPr>
          <p:cNvCxnSpPr/>
          <p:nvPr/>
        </p:nvCxnSpPr>
        <p:spPr>
          <a:xfrm>
            <a:off x="6089294" y="3912250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3426DD14-7E84-AC62-B458-CB6D35CC7F04}"/>
              </a:ext>
            </a:extLst>
          </p:cNvPr>
          <p:cNvCxnSpPr/>
          <p:nvPr/>
        </p:nvCxnSpPr>
        <p:spPr>
          <a:xfrm>
            <a:off x="6095995" y="4547477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Connector 39">
            <a:extLst>
              <a:ext uri="{FF2B5EF4-FFF2-40B4-BE49-F238E27FC236}">
                <a16:creationId xmlns:a16="http://schemas.microsoft.com/office/drawing/2014/main" id="{77FFA391-529B-1169-98A6-7E8EB332399D}"/>
              </a:ext>
            </a:extLst>
          </p:cNvPr>
          <p:cNvCxnSpPr/>
          <p:nvPr/>
        </p:nvCxnSpPr>
        <p:spPr>
          <a:xfrm>
            <a:off x="6095994" y="5163537"/>
            <a:ext cx="349317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04163341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C2764DD-77D6-481E-9FE4-B0316937B05A}"/>
              </a:ext>
            </a:extLst>
          </p:cNvPr>
          <p:cNvGrpSpPr/>
          <p:nvPr/>
        </p:nvGrpSpPr>
        <p:grpSpPr>
          <a:xfrm>
            <a:off x="2333755" y="1122622"/>
            <a:ext cx="6823271" cy="5259518"/>
            <a:chOff x="3136605" y="76018"/>
            <a:chExt cx="6823271" cy="3175579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378353388"/>
                </p:ext>
              </p:extLst>
            </p:nvPr>
          </p:nvGraphicFramePr>
          <p:xfrm>
            <a:off x="3136605" y="106190"/>
            <a:ext cx="6823271" cy="3145407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76018"/>
              <a:ext cx="6823271" cy="901700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3136605" y="177428"/>
              <a:ext cx="1435100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1112526"/>
              <a:ext cx="6823271" cy="1724713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3136605" y="1162961"/>
              <a:ext cx="2126278" cy="22307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976EE756-2D14-35D8-3D8F-EE4A2ADE9D0C}"/>
              </a:ext>
            </a:extLst>
          </p:cNvPr>
          <p:cNvCxnSpPr>
            <a:cxnSpLocks/>
          </p:cNvCxnSpPr>
          <p:nvPr/>
        </p:nvCxnSpPr>
        <p:spPr>
          <a:xfrm>
            <a:off x="5745390" y="2134378"/>
            <a:ext cx="0" cy="248427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0205832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410A1DA7-B8D0-A2F8-FBF3-02A50B69D80F}"/>
              </a:ext>
            </a:extLst>
          </p:cNvPr>
          <p:cNvSpPr>
            <a:spLocks noChangeAspect="1"/>
          </p:cNvSpPr>
          <p:nvPr/>
        </p:nvSpPr>
        <p:spPr>
          <a:xfrm>
            <a:off x="375922" y="184729"/>
            <a:ext cx="11401665" cy="855523"/>
          </a:xfrm>
          <a:prstGeom prst="roundRect">
            <a:avLst>
              <a:gd name="adj" fmla="val 14085"/>
            </a:avLst>
          </a:prstGeom>
          <a:noFill/>
          <a:ln>
            <a:solidFill>
              <a:srgbClr val="5B9BD5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1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A0BFAF6-57E1-D842-34F8-95C39B7660A5}"/>
              </a:ext>
            </a:extLst>
          </p:cNvPr>
          <p:cNvSpPr txBox="1"/>
          <p:nvPr/>
        </p:nvSpPr>
        <p:spPr>
          <a:xfrm>
            <a:off x="414414" y="533910"/>
            <a:ext cx="2173143" cy="369460"/>
          </a:xfrm>
          <a:prstGeom prst="rect">
            <a:avLst/>
          </a:prstGeom>
          <a:noFill/>
          <a:ln>
            <a:solidFill>
              <a:srgbClr val="5B9BD5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1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Scenario Group (L2)</a:t>
            </a:r>
          </a:p>
        </p:txBody>
      </p:sp>
      <p:sp>
        <p:nvSpPr>
          <p:cNvPr id="4" name="Rectangle: Rounded Corners 3">
            <a:extLst>
              <a:ext uri="{FF2B5EF4-FFF2-40B4-BE49-F238E27FC236}">
                <a16:creationId xmlns:a16="http://schemas.microsoft.com/office/drawing/2014/main" id="{FF991FE3-3213-9092-D1F9-5A25E78B127A}"/>
              </a:ext>
            </a:extLst>
          </p:cNvPr>
          <p:cNvSpPr>
            <a:spLocks noChangeAspect="1"/>
          </p:cNvSpPr>
          <p:nvPr/>
        </p:nvSpPr>
        <p:spPr>
          <a:xfrm>
            <a:off x="375920" y="1150872"/>
            <a:ext cx="11401665" cy="5522399"/>
          </a:xfrm>
          <a:prstGeom prst="roundRect">
            <a:avLst>
              <a:gd name="adj" fmla="val 2591"/>
            </a:avLst>
          </a:prstGeom>
          <a:noFill/>
          <a:ln>
            <a:solidFill>
              <a:srgbClr val="5B9BD5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24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A0050DFD-89E9-A573-A72D-FC2ABD5C3916}"/>
              </a:ext>
            </a:extLst>
          </p:cNvPr>
          <p:cNvSpPr txBox="1"/>
          <p:nvPr/>
        </p:nvSpPr>
        <p:spPr>
          <a:xfrm>
            <a:off x="414414" y="1221535"/>
            <a:ext cx="1714011" cy="357439"/>
          </a:xfrm>
          <a:prstGeom prst="rect">
            <a:avLst/>
          </a:prstGeom>
          <a:noFill/>
          <a:ln>
            <a:solidFill>
              <a:srgbClr val="5B9BD5"/>
            </a:solidFill>
          </a:ln>
        </p:spPr>
        <p:txBody>
          <a:bodyPr wrap="square" rtlCol="0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1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Scenarios (L3)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8BE90384-AA56-27D3-7864-1F3AF427AB9F}"/>
              </a:ext>
            </a:extLst>
          </p:cNvPr>
          <p:cNvGrpSpPr/>
          <p:nvPr/>
        </p:nvGrpSpPr>
        <p:grpSpPr>
          <a:xfrm>
            <a:off x="3403644" y="246538"/>
            <a:ext cx="5390432" cy="559704"/>
            <a:chOff x="3324046" y="295680"/>
            <a:chExt cx="5390432" cy="559704"/>
          </a:xfrm>
        </p:grpSpPr>
        <p:sp>
          <p:nvSpPr>
            <p:cNvPr id="34" name="Rectangle 33">
              <a:extLst>
                <a:ext uri="{FF2B5EF4-FFF2-40B4-BE49-F238E27FC236}">
                  <a16:creationId xmlns:a16="http://schemas.microsoft.com/office/drawing/2014/main" id="{27EE0EED-0514-7D01-8F71-E2629328F736}"/>
                </a:ext>
              </a:extLst>
            </p:cNvPr>
            <p:cNvSpPr/>
            <p:nvPr/>
          </p:nvSpPr>
          <p:spPr>
            <a:xfrm>
              <a:off x="3324046" y="295680"/>
              <a:ext cx="5390432" cy="559704"/>
            </a:xfrm>
            <a:prstGeom prst="rect">
              <a:avLst/>
            </a:prstGeom>
            <a:solidFill>
              <a:srgbClr val="92D050"/>
            </a:solidFill>
          </p:spPr>
          <p:style>
            <a:lnRef idx="2">
              <a:schemeClr val="accent5">
                <a:shade val="80000"/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0">
              <a:schemeClr val="lt1"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/>
            <a:lstStyle/>
            <a:p>
              <a:pPr marL="0" marR="0" lvl="0" indent="0" algn="l" defTabSz="9144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901FBEE5-15C2-2F3D-3FBE-1498CCB3A7A1}"/>
                </a:ext>
              </a:extLst>
            </p:cNvPr>
            <p:cNvSpPr txBox="1"/>
            <p:nvPr/>
          </p:nvSpPr>
          <p:spPr>
            <a:xfrm>
              <a:off x="3324046" y="295680"/>
              <a:ext cx="5390432" cy="559704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8890" tIns="8890" rIns="8890" bIns="8890" numCol="1" spcCol="1270" anchor="ctr" anchorCtr="0">
              <a:noAutofit/>
            </a:bodyPr>
            <a:lstStyle/>
            <a:p>
              <a:pPr marL="0" marR="0" lvl="0" indent="0" algn="ctr" defTabSz="622300" rtl="0" eaLnBrk="1" fontAlgn="auto" latinLnBrk="0" hangingPunct="1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1400" b="0" i="0" u="none" strike="noStrike" kern="1200" cap="none" spc="0" normalizeH="0" baseline="0" noProof="0" dirty="0">
                  <a:ln>
                    <a:noFill/>
                  </a:ln>
                  <a:solidFill>
                    <a:prstClr val="black">
                      <a:hueOff val="0"/>
                      <a:satOff val="0"/>
                      <a:lumOff val="0"/>
                      <a:alphaOff val="0"/>
                    </a:prstClr>
                  </a:solidFill>
                  <a:effectLst/>
                  <a:uLnTx/>
                  <a:uFillTx/>
                  <a:latin typeface="Calibri" panose="020F0502020204030204"/>
                  <a:ea typeface="+mn-ea"/>
                  <a:cs typeface="+mn-cs"/>
                </a:rPr>
                <a:t>Specific Scenarios At Office Of Departure (DEP)</a:t>
              </a:r>
              <a:endParaRPr kumimoji="0" lang="en-US" sz="1400" b="1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endParaRPr>
            </a:p>
          </p:txBody>
        </p:sp>
      </p:grpSp>
      <p:sp>
        <p:nvSpPr>
          <p:cNvPr id="43" name="Rectangle 42">
            <a:extLst>
              <a:ext uri="{FF2B5EF4-FFF2-40B4-BE49-F238E27FC236}">
                <a16:creationId xmlns:a16="http://schemas.microsoft.com/office/drawing/2014/main" id="{013AF5DA-E9AA-3980-3ACE-C3D018DD58F0}"/>
              </a:ext>
            </a:extLst>
          </p:cNvPr>
          <p:cNvSpPr/>
          <p:nvPr/>
        </p:nvSpPr>
        <p:spPr>
          <a:xfrm>
            <a:off x="1007807" y="4873673"/>
            <a:ext cx="4492374" cy="471474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T-TRAENS-DEP-A-017-Diversion at OoTra-COFE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C1258B93-F2A8-9499-3FE0-8506B2EE84B3}"/>
              </a:ext>
            </a:extLst>
          </p:cNvPr>
          <p:cNvSpPr/>
          <p:nvPr/>
        </p:nvSpPr>
        <p:spPr>
          <a:xfrm>
            <a:off x="1017709" y="4328717"/>
            <a:ext cx="4465655" cy="47147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bg-BG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Times New Roman" panose="02020603050405020304" pitchFamily="18" charset="0"/>
                <a:cs typeface="+mn-cs"/>
              </a:rPr>
              <a:t> </a:t>
            </a: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Times New Roman" panose="02020603050405020304" pitchFamily="18" charset="0"/>
                <a:cs typeface="+mn-cs"/>
              </a:rPr>
              <a:t>T-TRAENS-DEP-A-016-Incidents En-Route Before Arriving At the Office of Transit (COFE)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67A79F9D-92D2-D7D8-4660-FAE247100E8E}"/>
              </a:ext>
            </a:extLst>
          </p:cNvPr>
          <p:cNvSpPr txBox="1"/>
          <p:nvPr/>
        </p:nvSpPr>
        <p:spPr>
          <a:xfrm>
            <a:off x="975844" y="5414709"/>
            <a:ext cx="4524337" cy="46166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T-TRAENS-DEP-E-004-Office of Departure Receives Error Message From TED – ENS Data Validation At TED Failed</a:t>
            </a:r>
            <a:endParaRPr kumimoji="0" lang="bg-BG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3BB3D2E2-A245-62D8-4B20-2ADCB41434AB}"/>
              </a:ext>
            </a:extLst>
          </p:cNvPr>
          <p:cNvSpPr txBox="1"/>
          <p:nvPr/>
        </p:nvSpPr>
        <p:spPr>
          <a:xfrm>
            <a:off x="975844" y="5957835"/>
            <a:ext cx="4524337" cy="46166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Times New Roman" panose="02020603050405020304" pitchFamily="18" charset="0"/>
                <a:cs typeface="+mn-cs"/>
              </a:rPr>
              <a:t>T-TRAENS-DEP-E-005-Unsuccessful ENS Filing After A Valid Presentation Notification </a:t>
            </a:r>
            <a:endParaRPr kumimoji="0" lang="bg-BG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7" name="Rectangle 46">
            <a:extLst>
              <a:ext uri="{FF2B5EF4-FFF2-40B4-BE49-F238E27FC236}">
                <a16:creationId xmlns:a16="http://schemas.microsoft.com/office/drawing/2014/main" id="{9DC725EF-1F6B-702F-E316-2774FAC8C1CE}"/>
              </a:ext>
            </a:extLst>
          </p:cNvPr>
          <p:cNvSpPr/>
          <p:nvPr/>
        </p:nvSpPr>
        <p:spPr>
          <a:xfrm>
            <a:off x="1017708" y="3788850"/>
            <a:ext cx="4465655" cy="47147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bg-BG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T-TRAENS-DEP-A-015-Transit Procedure Due To Referral (Request for Amendment) At The </a:t>
            </a:r>
            <a:r>
              <a:rPr kumimoji="0" lang="en-GB" sz="12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OoTra</a:t>
            </a: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Which is COFE 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8" name="Rectangle 47">
            <a:extLst>
              <a:ext uri="{FF2B5EF4-FFF2-40B4-BE49-F238E27FC236}">
                <a16:creationId xmlns:a16="http://schemas.microsoft.com/office/drawing/2014/main" id="{65D62769-7ED2-2A81-F81F-EF0B3F9E351E}"/>
              </a:ext>
            </a:extLst>
          </p:cNvPr>
          <p:cNvSpPr/>
          <p:nvPr/>
        </p:nvSpPr>
        <p:spPr>
          <a:xfrm>
            <a:off x="1024408" y="3262065"/>
            <a:ext cx="4465655" cy="47147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bg-BG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Times New Roman" panose="02020603050405020304" pitchFamily="18" charset="0"/>
                <a:cs typeface="+mn-cs"/>
              </a:rPr>
              <a:t> </a:t>
            </a:r>
            <a:r>
              <a:rPr kumimoji="0" lang="en-GB" sz="1200" b="0" i="0" u="none" strike="noStrike" kern="0" cap="none" spc="0" normalizeH="0" baseline="0" noProof="0" dirty="0">
                <a:ln>
                  <a:noFill/>
                </a:ln>
                <a:solidFill>
                  <a:sysClr val="windowText" lastClr="000000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T-TRAENS-DEP-A-012-Combined Declaration Amendment Rejected Due To ENS Amendment Failure 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49" name="Rectangle 48">
            <a:extLst>
              <a:ext uri="{FF2B5EF4-FFF2-40B4-BE49-F238E27FC236}">
                <a16:creationId xmlns:a16="http://schemas.microsoft.com/office/drawing/2014/main" id="{8AE4E573-532D-0FF0-A14E-DEC307A2817B}"/>
              </a:ext>
            </a:extLst>
          </p:cNvPr>
          <p:cNvSpPr/>
          <p:nvPr/>
        </p:nvSpPr>
        <p:spPr>
          <a:xfrm>
            <a:off x="1011048" y="2735281"/>
            <a:ext cx="4489133" cy="471474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4445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T-TRAENS-DEP-A-011-Combined Declaration Amendment Accepted 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FD8747A9-D22E-A131-9709-2A0E20FE691C}"/>
              </a:ext>
            </a:extLst>
          </p:cNvPr>
          <p:cNvSpPr/>
          <p:nvPr/>
        </p:nvSpPr>
        <p:spPr>
          <a:xfrm>
            <a:off x="1024408" y="2181510"/>
            <a:ext cx="4475773" cy="471474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T-TRAENS-DEP-A-010-Control By Office Of Departure With Release For Transit Refused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F960ED86-44D3-B3A2-2DBD-A17F044D8EE1}"/>
              </a:ext>
            </a:extLst>
          </p:cNvPr>
          <p:cNvSpPr txBox="1"/>
          <p:nvPr/>
        </p:nvSpPr>
        <p:spPr>
          <a:xfrm>
            <a:off x="1024408" y="1606047"/>
            <a:ext cx="4475773" cy="424732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T-TRAENS-DEP-A-008-Positive Release Request With Release For Transit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C9232BF-550A-A030-017A-7616F2BDFF6A}"/>
              </a:ext>
            </a:extLst>
          </p:cNvPr>
          <p:cNvSpPr txBox="1"/>
          <p:nvPr/>
        </p:nvSpPr>
        <p:spPr>
          <a:xfrm>
            <a:off x="6230000" y="1582243"/>
            <a:ext cx="4524337" cy="48936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T-TRAENS-DEP-A-009-Negative Release Request</a:t>
            </a:r>
          </a:p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4" name="TextBox 53">
            <a:extLst>
              <a:ext uri="{FF2B5EF4-FFF2-40B4-BE49-F238E27FC236}">
                <a16:creationId xmlns:a16="http://schemas.microsoft.com/office/drawing/2014/main" id="{3E109082-33DF-8E49-3393-8507BCF55805}"/>
              </a:ext>
            </a:extLst>
          </p:cNvPr>
          <p:cNvSpPr txBox="1"/>
          <p:nvPr/>
        </p:nvSpPr>
        <p:spPr>
          <a:xfrm>
            <a:off x="6240119" y="2186822"/>
            <a:ext cx="4524337" cy="48936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T-TRAENS-DEP-A-003-Correction Of A Combined Declaration </a:t>
            </a:r>
          </a:p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490B6D18-2B19-DB6B-EB26-016A917B50EE}"/>
              </a:ext>
            </a:extLst>
          </p:cNvPr>
          <p:cNvSpPr txBox="1"/>
          <p:nvPr/>
        </p:nvSpPr>
        <p:spPr>
          <a:xfrm>
            <a:off x="6240119" y="2735281"/>
            <a:ext cx="4524337" cy="48936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T-TRAENS-DEP-E-006-Rejection Of A Combined Declaration</a:t>
            </a:r>
          </a:p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C8F1E66C-0B80-D980-933E-3F23E9905157}"/>
              </a:ext>
            </a:extLst>
          </p:cNvPr>
          <p:cNvSpPr txBox="1"/>
          <p:nvPr/>
        </p:nvSpPr>
        <p:spPr>
          <a:xfrm>
            <a:off x="6240119" y="3275716"/>
            <a:ext cx="4524337" cy="46166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533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T-TRAENS-DEP-A-013-Invalidation Of A Transit Declaration (With ENS Particulars) Is Requested By Holder Of The Transit Procedure </a:t>
            </a:r>
            <a:endParaRPr kumimoji="0" lang="en-US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7" name="TextBox 56">
            <a:extLst>
              <a:ext uri="{FF2B5EF4-FFF2-40B4-BE49-F238E27FC236}">
                <a16:creationId xmlns:a16="http://schemas.microsoft.com/office/drawing/2014/main" id="{B322F242-1728-8CF7-A469-6B4D3DECD112}"/>
              </a:ext>
            </a:extLst>
          </p:cNvPr>
          <p:cNvSpPr txBox="1"/>
          <p:nvPr/>
        </p:nvSpPr>
        <p:spPr>
          <a:xfrm>
            <a:off x="6230001" y="3864523"/>
            <a:ext cx="4524337" cy="424732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533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T-TRAENS-DEP-A-007-First Entry At An </a:t>
            </a:r>
            <a:r>
              <a:rPr kumimoji="0" lang="en-GB" sz="12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OoTra</a:t>
            </a: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-COFE Of An Opt-Out NA And Second Entry At An </a:t>
            </a:r>
            <a:r>
              <a:rPr kumimoji="0" lang="en-GB" sz="12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OoTra</a:t>
            </a: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-COFE Of An Opt-In NA </a:t>
            </a:r>
          </a:p>
        </p:txBody>
      </p:sp>
      <p:sp>
        <p:nvSpPr>
          <p:cNvPr id="58" name="TextBox 57">
            <a:extLst>
              <a:ext uri="{FF2B5EF4-FFF2-40B4-BE49-F238E27FC236}">
                <a16:creationId xmlns:a16="http://schemas.microsoft.com/office/drawing/2014/main" id="{32999A81-9603-DA22-C708-543AACC87029}"/>
              </a:ext>
            </a:extLst>
          </p:cNvPr>
          <p:cNvSpPr txBox="1"/>
          <p:nvPr/>
        </p:nvSpPr>
        <p:spPr>
          <a:xfrm>
            <a:off x="6230001" y="4401835"/>
            <a:ext cx="4542251" cy="46166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T-TRAENS-DEP-A-014-Transit Procedure Due To Referral (Request for Information) At The </a:t>
            </a:r>
            <a:r>
              <a:rPr kumimoji="0" lang="en-GB" sz="12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OoTra</a:t>
            </a: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hueOff val="0"/>
                    <a:satOff val="0"/>
                    <a:lumOff val="0"/>
                    <a:alphaOff val="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Which is COFE 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hueOff val="0"/>
                  <a:satOff val="0"/>
                  <a:lumOff val="0"/>
                  <a:alphaOff val="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A0AC38C0-2A46-1970-2BE3-2997F41EBBD2}"/>
              </a:ext>
            </a:extLst>
          </p:cNvPr>
          <p:cNvSpPr txBox="1"/>
          <p:nvPr/>
        </p:nvSpPr>
        <p:spPr>
          <a:xfrm>
            <a:off x="6230001" y="4927827"/>
            <a:ext cx="4524337" cy="46166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Times New Roman" panose="02020603050405020304" pitchFamily="18" charset="0"/>
                <a:cs typeface="+mn-cs"/>
              </a:rPr>
              <a:t>T-TRAENS-DEP-A-001-ENS Particulars Are Incomplete – Holder Of The Transit Procedure Submits Correction Request </a:t>
            </a:r>
            <a:endParaRPr kumimoji="0" lang="bg-BG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sp>
        <p:nvSpPr>
          <p:cNvPr id="60" name="TextBox 59">
            <a:extLst>
              <a:ext uri="{FF2B5EF4-FFF2-40B4-BE49-F238E27FC236}">
                <a16:creationId xmlns:a16="http://schemas.microsoft.com/office/drawing/2014/main" id="{B53014D9-83C5-5EB3-DB13-BF2B529052DD}"/>
              </a:ext>
            </a:extLst>
          </p:cNvPr>
          <p:cNvSpPr txBox="1"/>
          <p:nvPr/>
        </p:nvSpPr>
        <p:spPr>
          <a:xfrm>
            <a:off x="6230001" y="5491386"/>
            <a:ext cx="4524337" cy="461665"/>
          </a:xfrm>
          <a:prstGeom prst="rect">
            <a:avLst/>
          </a:prstGeom>
          <a:solidFill>
            <a:schemeClr val="bg1"/>
          </a:solidFill>
          <a:ln>
            <a:solidFill>
              <a:srgbClr val="5B9BD5"/>
            </a:solidFill>
          </a:ln>
        </p:spPr>
        <p:txBody>
          <a:bodyPr wrap="squar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Times New Roman" panose="02020603050405020304" pitchFamily="18" charset="0"/>
                <a:cs typeface="+mn-cs"/>
              </a:rPr>
              <a:t>T-TRAENS-DEP-A-018-Reentry &amp; Diversion at the second </a:t>
            </a:r>
            <a:r>
              <a:rPr kumimoji="0" lang="en-US" sz="12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Times New Roman" panose="02020603050405020304" pitchFamily="18" charset="0"/>
                <a:cs typeface="+mn-cs"/>
              </a:rPr>
              <a:t>OoTra</a:t>
            </a:r>
            <a:r>
              <a:rPr kumimoji="0" 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Times New Roman" panose="02020603050405020304" pitchFamily="18" charset="0"/>
                <a:cs typeface="+mn-cs"/>
              </a:rPr>
              <a:t>-COFE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GB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 panose="020F0502020204030204"/>
                <a:ea typeface="Times New Roman" panose="02020603050405020304" pitchFamily="18" charset="0"/>
                <a:cs typeface="+mn-cs"/>
              </a:rPr>
              <a:t> </a:t>
            </a:r>
            <a:endParaRPr kumimoji="0" lang="bg-BG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</p:txBody>
      </p:sp>
      <p:cxnSp>
        <p:nvCxnSpPr>
          <p:cNvPr id="62" name="Straight Connector 61">
            <a:extLst>
              <a:ext uri="{FF2B5EF4-FFF2-40B4-BE49-F238E27FC236}">
                <a16:creationId xmlns:a16="http://schemas.microsoft.com/office/drawing/2014/main" id="{5945BF76-0A76-B0A4-90E4-F87B422ECDFA}"/>
              </a:ext>
            </a:extLst>
          </p:cNvPr>
          <p:cNvCxnSpPr/>
          <p:nvPr/>
        </p:nvCxnSpPr>
        <p:spPr>
          <a:xfrm>
            <a:off x="5865091" y="806242"/>
            <a:ext cx="0" cy="538242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>
            <a:extLst>
              <a:ext uri="{FF2B5EF4-FFF2-40B4-BE49-F238E27FC236}">
                <a16:creationId xmlns:a16="http://schemas.microsoft.com/office/drawing/2014/main" id="{C62BD268-CC03-F358-F43B-1158D41753E0}"/>
              </a:ext>
            </a:extLst>
          </p:cNvPr>
          <p:cNvCxnSpPr>
            <a:stCxn id="51" idx="3"/>
          </p:cNvCxnSpPr>
          <p:nvPr/>
        </p:nvCxnSpPr>
        <p:spPr>
          <a:xfrm>
            <a:off x="5500181" y="1818413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A680A770-DD7F-FA12-898D-6B7CF03E60D4}"/>
              </a:ext>
            </a:extLst>
          </p:cNvPr>
          <p:cNvCxnSpPr/>
          <p:nvPr/>
        </p:nvCxnSpPr>
        <p:spPr>
          <a:xfrm>
            <a:off x="5500181" y="2438360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>
            <a:extLst>
              <a:ext uri="{FF2B5EF4-FFF2-40B4-BE49-F238E27FC236}">
                <a16:creationId xmlns:a16="http://schemas.microsoft.com/office/drawing/2014/main" id="{5B1231A4-9EEA-F77A-F8D4-D3E08A253979}"/>
              </a:ext>
            </a:extLst>
          </p:cNvPr>
          <p:cNvCxnSpPr/>
          <p:nvPr/>
        </p:nvCxnSpPr>
        <p:spPr>
          <a:xfrm>
            <a:off x="5500181" y="6193877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:a16="http://schemas.microsoft.com/office/drawing/2014/main" id="{1EFB1C3F-B257-1E4D-503F-250E4B005CF8}"/>
              </a:ext>
            </a:extLst>
          </p:cNvPr>
          <p:cNvCxnSpPr/>
          <p:nvPr/>
        </p:nvCxnSpPr>
        <p:spPr>
          <a:xfrm>
            <a:off x="5500181" y="5653627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:a16="http://schemas.microsoft.com/office/drawing/2014/main" id="{0A58C16F-7CAD-13AC-4A87-2F53C0893107}"/>
              </a:ext>
            </a:extLst>
          </p:cNvPr>
          <p:cNvCxnSpPr/>
          <p:nvPr/>
        </p:nvCxnSpPr>
        <p:spPr>
          <a:xfrm>
            <a:off x="5500181" y="5098736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:a16="http://schemas.microsoft.com/office/drawing/2014/main" id="{39F45522-66F4-0657-8C6A-A65716ED4706}"/>
              </a:ext>
            </a:extLst>
          </p:cNvPr>
          <p:cNvCxnSpPr/>
          <p:nvPr/>
        </p:nvCxnSpPr>
        <p:spPr>
          <a:xfrm>
            <a:off x="5500181" y="4561074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>
            <a:extLst>
              <a:ext uri="{FF2B5EF4-FFF2-40B4-BE49-F238E27FC236}">
                <a16:creationId xmlns:a16="http://schemas.microsoft.com/office/drawing/2014/main" id="{D57DF7FC-B908-C63F-C27D-80BEB4850854}"/>
              </a:ext>
            </a:extLst>
          </p:cNvPr>
          <p:cNvCxnSpPr/>
          <p:nvPr/>
        </p:nvCxnSpPr>
        <p:spPr>
          <a:xfrm>
            <a:off x="5500181" y="4028055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>
            <a:extLst>
              <a:ext uri="{FF2B5EF4-FFF2-40B4-BE49-F238E27FC236}">
                <a16:creationId xmlns:a16="http://schemas.microsoft.com/office/drawing/2014/main" id="{39698C6C-1797-895E-A53E-DB00E87B1BA3}"/>
              </a:ext>
            </a:extLst>
          </p:cNvPr>
          <p:cNvCxnSpPr/>
          <p:nvPr/>
        </p:nvCxnSpPr>
        <p:spPr>
          <a:xfrm>
            <a:off x="5500181" y="3505540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Connector 72">
            <a:extLst>
              <a:ext uri="{FF2B5EF4-FFF2-40B4-BE49-F238E27FC236}">
                <a16:creationId xmlns:a16="http://schemas.microsoft.com/office/drawing/2014/main" id="{52E4F372-4381-5B23-A0C1-534F9F11BB7D}"/>
              </a:ext>
            </a:extLst>
          </p:cNvPr>
          <p:cNvCxnSpPr/>
          <p:nvPr/>
        </p:nvCxnSpPr>
        <p:spPr>
          <a:xfrm>
            <a:off x="5500181" y="2998717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:a16="http://schemas.microsoft.com/office/drawing/2014/main" id="{D8B506C0-51B7-E516-40DD-9B6BD245B547}"/>
              </a:ext>
            </a:extLst>
          </p:cNvPr>
          <p:cNvCxnSpPr/>
          <p:nvPr/>
        </p:nvCxnSpPr>
        <p:spPr>
          <a:xfrm>
            <a:off x="5865091" y="1818413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>
            <a:extLst>
              <a:ext uri="{FF2B5EF4-FFF2-40B4-BE49-F238E27FC236}">
                <a16:creationId xmlns:a16="http://schemas.microsoft.com/office/drawing/2014/main" id="{924F8961-6CE0-41CE-0462-F5ED3E7D359F}"/>
              </a:ext>
            </a:extLst>
          </p:cNvPr>
          <p:cNvCxnSpPr/>
          <p:nvPr/>
        </p:nvCxnSpPr>
        <p:spPr>
          <a:xfrm>
            <a:off x="5865091" y="2438360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>
            <a:extLst>
              <a:ext uri="{FF2B5EF4-FFF2-40B4-BE49-F238E27FC236}">
                <a16:creationId xmlns:a16="http://schemas.microsoft.com/office/drawing/2014/main" id="{61B8DEB9-6087-1B7B-434D-81E4CDC11E2F}"/>
              </a:ext>
            </a:extLst>
          </p:cNvPr>
          <p:cNvCxnSpPr/>
          <p:nvPr/>
        </p:nvCxnSpPr>
        <p:spPr>
          <a:xfrm>
            <a:off x="5875209" y="2998717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>
            <a:extLst>
              <a:ext uri="{FF2B5EF4-FFF2-40B4-BE49-F238E27FC236}">
                <a16:creationId xmlns:a16="http://schemas.microsoft.com/office/drawing/2014/main" id="{4B449D9C-A680-4989-7872-C5148D3ED915}"/>
              </a:ext>
            </a:extLst>
          </p:cNvPr>
          <p:cNvCxnSpPr/>
          <p:nvPr/>
        </p:nvCxnSpPr>
        <p:spPr>
          <a:xfrm>
            <a:off x="5865091" y="3505540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>
            <a:extLst>
              <a:ext uri="{FF2B5EF4-FFF2-40B4-BE49-F238E27FC236}">
                <a16:creationId xmlns:a16="http://schemas.microsoft.com/office/drawing/2014/main" id="{EDDCE05C-2C37-014B-8F91-86201ED13AE6}"/>
              </a:ext>
            </a:extLst>
          </p:cNvPr>
          <p:cNvCxnSpPr/>
          <p:nvPr/>
        </p:nvCxnSpPr>
        <p:spPr>
          <a:xfrm>
            <a:off x="5865091" y="4024587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78">
            <a:extLst>
              <a:ext uri="{FF2B5EF4-FFF2-40B4-BE49-F238E27FC236}">
                <a16:creationId xmlns:a16="http://schemas.microsoft.com/office/drawing/2014/main" id="{1F2F29CA-3405-F4F2-D74E-99A859C9D2EC}"/>
              </a:ext>
            </a:extLst>
          </p:cNvPr>
          <p:cNvCxnSpPr/>
          <p:nvPr/>
        </p:nvCxnSpPr>
        <p:spPr>
          <a:xfrm>
            <a:off x="5865091" y="4561074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>
            <a:extLst>
              <a:ext uri="{FF2B5EF4-FFF2-40B4-BE49-F238E27FC236}">
                <a16:creationId xmlns:a16="http://schemas.microsoft.com/office/drawing/2014/main" id="{BD39CC41-11DE-C7F9-FC1E-18B31A81D825}"/>
              </a:ext>
            </a:extLst>
          </p:cNvPr>
          <p:cNvCxnSpPr/>
          <p:nvPr/>
        </p:nvCxnSpPr>
        <p:spPr>
          <a:xfrm>
            <a:off x="5865091" y="5096500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>
            <a:extLst>
              <a:ext uri="{FF2B5EF4-FFF2-40B4-BE49-F238E27FC236}">
                <a16:creationId xmlns:a16="http://schemas.microsoft.com/office/drawing/2014/main" id="{663B21C2-97B2-CADD-10F6-74BE25ECED94}"/>
              </a:ext>
            </a:extLst>
          </p:cNvPr>
          <p:cNvCxnSpPr/>
          <p:nvPr/>
        </p:nvCxnSpPr>
        <p:spPr>
          <a:xfrm>
            <a:off x="5865091" y="5652643"/>
            <a:ext cx="36491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67562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87BC25C4-8BD6-4267-9A8F-72B5DC64DE3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81988116"/>
              </p:ext>
            </p:extLst>
          </p:nvPr>
        </p:nvGraphicFramePr>
        <p:xfrm>
          <a:off x="497172" y="-1110931"/>
          <a:ext cx="12005848" cy="772633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8792DE84-5BA7-47E6-A88A-A62CB29B756E}"/>
              </a:ext>
            </a:extLst>
          </p:cNvPr>
          <p:cNvSpPr/>
          <p:nvPr/>
        </p:nvSpPr>
        <p:spPr>
          <a:xfrm>
            <a:off x="409576" y="1089341"/>
            <a:ext cx="11654906" cy="964266"/>
          </a:xfrm>
          <a:prstGeom prst="roundRect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1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8B19B35-596C-4DF3-B980-D19656579B36}"/>
              </a:ext>
            </a:extLst>
          </p:cNvPr>
          <p:cNvSpPr txBox="1"/>
          <p:nvPr/>
        </p:nvSpPr>
        <p:spPr>
          <a:xfrm>
            <a:off x="451576" y="1260244"/>
            <a:ext cx="1466428" cy="6465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1" b="1" dirty="0"/>
              <a:t>Scenario Category (L1)</a:t>
            </a:r>
          </a:p>
        </p:txBody>
      </p:sp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876A2C6B-4A7A-4F40-B31C-3EC0B43405CF}"/>
              </a:ext>
            </a:extLst>
          </p:cNvPr>
          <p:cNvSpPr/>
          <p:nvPr/>
        </p:nvSpPr>
        <p:spPr>
          <a:xfrm>
            <a:off x="409574" y="2174033"/>
            <a:ext cx="11654908" cy="4543085"/>
          </a:xfrm>
          <a:prstGeom prst="roundRect">
            <a:avLst>
              <a:gd name="adj" fmla="val 2591"/>
            </a:avLst>
          </a:prstGeom>
          <a:noFill/>
          <a:ln>
            <a:solidFill>
              <a:schemeClr val="accent6">
                <a:lumMod val="7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1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21F057E1-2821-41E8-A5CE-3B81670573F5}"/>
              </a:ext>
            </a:extLst>
          </p:cNvPr>
          <p:cNvSpPr txBox="1"/>
          <p:nvPr/>
        </p:nvSpPr>
        <p:spPr>
          <a:xfrm>
            <a:off x="409574" y="2286216"/>
            <a:ext cx="1466428" cy="6465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1" b="1" dirty="0"/>
              <a:t>Scenario Group (L2)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B2EF2FB-3E47-4BBB-A4D8-1B8CAAB60FC8}"/>
              </a:ext>
            </a:extLst>
          </p:cNvPr>
          <p:cNvSpPr txBox="1"/>
          <p:nvPr/>
        </p:nvSpPr>
        <p:spPr>
          <a:xfrm>
            <a:off x="451576" y="449700"/>
            <a:ext cx="1466429" cy="3694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1" b="1" dirty="0"/>
              <a:t>System (L0)</a:t>
            </a:r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5966DFFC-0871-4485-8517-E05CF2F3D998}"/>
              </a:ext>
            </a:extLst>
          </p:cNvPr>
          <p:cNvSpPr/>
          <p:nvPr/>
        </p:nvSpPr>
        <p:spPr>
          <a:xfrm>
            <a:off x="409573" y="86137"/>
            <a:ext cx="11654905" cy="901489"/>
          </a:xfrm>
          <a:prstGeom prst="roundRect">
            <a:avLst/>
          </a:prstGeom>
          <a:noFill/>
          <a:ln>
            <a:solidFill>
              <a:schemeClr val="bg1">
                <a:lumMod val="50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1"/>
          </a:p>
        </p:txBody>
      </p:sp>
      <p:sp>
        <p:nvSpPr>
          <p:cNvPr id="8" name="Rectangle 7">
            <a:extLst>
              <a:ext uri="{FF2B5EF4-FFF2-40B4-BE49-F238E27FC236}">
                <a16:creationId xmlns:a16="http://schemas.microsoft.com/office/drawing/2014/main" id="{0E1B36EB-071C-4875-A82B-8A51A2839436}"/>
              </a:ext>
            </a:extLst>
          </p:cNvPr>
          <p:cNvSpPr/>
          <p:nvPr/>
        </p:nvSpPr>
        <p:spPr>
          <a:xfrm>
            <a:off x="4805264" y="1170261"/>
            <a:ext cx="1838132" cy="805786"/>
          </a:xfrm>
          <a:prstGeom prst="rect">
            <a:avLst/>
          </a:prstGeom>
          <a:solidFill>
            <a:srgbClr val="5B9BD5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NCTS Combined </a:t>
            </a:r>
            <a:r>
              <a:rPr lang="en-US" sz="1400" dirty="0">
                <a:effectLst/>
                <a:ea typeface="Calibri" panose="020F0502020204030204" pitchFamily="34" charset="0"/>
                <a:cs typeface="Arial" panose="020B0604020202020204" pitchFamily="34" charset="0"/>
              </a:rPr>
              <a:t>Transit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&amp; ENS Declaration (TRAENS)</a:t>
            </a:r>
            <a:endParaRPr lang="bg-BG" sz="1400" dirty="0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FFD607B8-CA2A-4E0C-8FCB-A5DC03F577CA}"/>
              </a:ext>
            </a:extLst>
          </p:cNvPr>
          <p:cNvSpPr/>
          <p:nvPr/>
        </p:nvSpPr>
        <p:spPr>
          <a:xfrm>
            <a:off x="5309119" y="2356667"/>
            <a:ext cx="2307762" cy="517394"/>
          </a:xfrm>
          <a:prstGeom prst="rect">
            <a:avLst/>
          </a:prstGeom>
          <a:solidFill>
            <a:srgbClr val="70AD4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effectLst/>
                <a:ea typeface="Calibri" panose="020F0502020204030204" pitchFamily="34" charset="0"/>
                <a:cs typeface="Arial" panose="020B0604020202020204" pitchFamily="34" charset="0"/>
              </a:rPr>
              <a:t>Core Flow (CFL-DEPCOFE)</a:t>
            </a:r>
            <a:endParaRPr lang="bg-BG" sz="1200" dirty="0"/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5DBA01DC-D1D8-4D0D-B863-DDA52B2B1D8D}"/>
              </a:ext>
            </a:extLst>
          </p:cNvPr>
          <p:cNvSpPr/>
          <p:nvPr/>
        </p:nvSpPr>
        <p:spPr>
          <a:xfrm>
            <a:off x="5309119" y="2984889"/>
            <a:ext cx="2317612" cy="781801"/>
          </a:xfrm>
          <a:prstGeom prst="rect">
            <a:avLst/>
          </a:prstGeom>
          <a:solidFill>
            <a:srgbClr val="70AD4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effectLst/>
                <a:ea typeface="Calibri" panose="020F0502020204030204" pitchFamily="34" charset="0"/>
                <a:cs typeface="Arial" panose="020B0604020202020204" pitchFamily="34" charset="0"/>
              </a:rPr>
              <a:t>Specific Scenarios at Office Of Departure, Which Is Customs Office Of First Entry (DEPCOFE)</a:t>
            </a:r>
            <a:endParaRPr lang="bg-BG" sz="1200" dirty="0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7E9467A4-4B14-4690-89AA-84D5F43A2754}"/>
              </a:ext>
            </a:extLst>
          </p:cNvPr>
          <p:cNvSpPr/>
          <p:nvPr/>
        </p:nvSpPr>
        <p:spPr>
          <a:xfrm>
            <a:off x="5318969" y="5567859"/>
            <a:ext cx="2307762" cy="501244"/>
          </a:xfrm>
          <a:prstGeom prst="rect">
            <a:avLst/>
          </a:prstGeom>
          <a:solidFill>
            <a:srgbClr val="70AD4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effectLst/>
                <a:ea typeface="Calibri" panose="020F0502020204030204" pitchFamily="34" charset="0"/>
                <a:cs typeface="Arial" panose="020B0604020202020204" pitchFamily="34" charset="0"/>
              </a:rPr>
              <a:t>Core Flow (CFL-TRACOFE)</a:t>
            </a:r>
            <a:endParaRPr lang="bg-BG" sz="1200" dirty="0"/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F03D40A1-D99D-48AE-BBF6-8DD5FCFE6F7C}"/>
              </a:ext>
            </a:extLst>
          </p:cNvPr>
          <p:cNvSpPr/>
          <p:nvPr/>
        </p:nvSpPr>
        <p:spPr>
          <a:xfrm>
            <a:off x="5309116" y="4834098"/>
            <a:ext cx="2286514" cy="545235"/>
          </a:xfrm>
          <a:prstGeom prst="rect">
            <a:avLst/>
          </a:prstGeom>
          <a:solidFill>
            <a:srgbClr val="70AD4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effectLst/>
                <a:ea typeface="Calibri" panose="020F0502020204030204" pitchFamily="34" charset="0"/>
                <a:cs typeface="Arial" panose="020B0604020202020204" pitchFamily="34" charset="0"/>
              </a:rPr>
              <a:t>Specific Scenarios At Office Of Departure (DEP)</a:t>
            </a:r>
            <a:endParaRPr lang="bg-BG" sz="1200" dirty="0"/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2236FDB4-CBCE-4459-8D24-257FE7AB0C44}"/>
              </a:ext>
            </a:extLst>
          </p:cNvPr>
          <p:cNvSpPr/>
          <p:nvPr/>
        </p:nvSpPr>
        <p:spPr>
          <a:xfrm>
            <a:off x="5309118" y="3927272"/>
            <a:ext cx="2268370" cy="761499"/>
          </a:xfrm>
          <a:prstGeom prst="rect">
            <a:avLst/>
          </a:prstGeom>
          <a:solidFill>
            <a:srgbClr val="70AD47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effectLst/>
                <a:ea typeface="Calibri" panose="020F0502020204030204" pitchFamily="34" charset="0"/>
                <a:cs typeface="Arial" panose="020B0604020202020204" pitchFamily="34" charset="0"/>
              </a:rPr>
              <a:t>Specific Scenarios At Office Of Transit, Which Is Customs Office Of First Entry (TRACOFE)</a:t>
            </a:r>
            <a:endParaRPr lang="bg-BG" sz="1200" dirty="0"/>
          </a:p>
        </p:txBody>
      </p:sp>
      <p:cxnSp>
        <p:nvCxnSpPr>
          <p:cNvPr id="17" name="Connector: Elbow 16">
            <a:extLst>
              <a:ext uri="{FF2B5EF4-FFF2-40B4-BE49-F238E27FC236}">
                <a16:creationId xmlns:a16="http://schemas.microsoft.com/office/drawing/2014/main" id="{B8744DCE-81AC-4C9F-A79D-3C6392316C82}"/>
              </a:ext>
            </a:extLst>
          </p:cNvPr>
          <p:cNvCxnSpPr>
            <a:cxnSpLocks/>
            <a:stCxn id="8" idx="0"/>
          </p:cNvCxnSpPr>
          <p:nvPr/>
        </p:nvCxnSpPr>
        <p:spPr>
          <a:xfrm rot="5400000" flipH="1" flipV="1">
            <a:off x="6110882" y="599391"/>
            <a:ext cx="184318" cy="957422"/>
          </a:xfrm>
          <a:prstGeom prst="bentConnector2">
            <a:avLst/>
          </a:prstGeom>
          <a:ln w="1270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Connector: Elbow 22">
            <a:extLst>
              <a:ext uri="{FF2B5EF4-FFF2-40B4-BE49-F238E27FC236}">
                <a16:creationId xmlns:a16="http://schemas.microsoft.com/office/drawing/2014/main" id="{ED722D8C-5842-40D9-9F0F-076C12CCC11A}"/>
              </a:ext>
            </a:extLst>
          </p:cNvPr>
          <p:cNvCxnSpPr>
            <a:cxnSpLocks/>
            <a:endCxn id="9" idx="1"/>
          </p:cNvCxnSpPr>
          <p:nvPr/>
        </p:nvCxnSpPr>
        <p:spPr>
          <a:xfrm rot="16200000" flipH="1">
            <a:off x="4893453" y="2199698"/>
            <a:ext cx="616726" cy="214606"/>
          </a:xfrm>
          <a:prstGeom prst="bentConnector2">
            <a:avLst/>
          </a:prstGeom>
          <a:ln w="19050">
            <a:solidFill>
              <a:srgbClr val="699F1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Connector: Elbow 26">
            <a:extLst>
              <a:ext uri="{FF2B5EF4-FFF2-40B4-BE49-F238E27FC236}">
                <a16:creationId xmlns:a16="http://schemas.microsoft.com/office/drawing/2014/main" id="{029FBDDC-A400-4650-82EB-2831A8E2D966}"/>
              </a:ext>
            </a:extLst>
          </p:cNvPr>
          <p:cNvCxnSpPr>
            <a:cxnSpLocks/>
            <a:endCxn id="11" idx="1"/>
          </p:cNvCxnSpPr>
          <p:nvPr/>
        </p:nvCxnSpPr>
        <p:spPr>
          <a:xfrm rot="16200000" flipH="1">
            <a:off x="4513240" y="2579911"/>
            <a:ext cx="1377152" cy="214606"/>
          </a:xfrm>
          <a:prstGeom prst="bentConnector2">
            <a:avLst/>
          </a:prstGeom>
          <a:ln w="19050">
            <a:solidFill>
              <a:srgbClr val="699F1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nector: Elbow 37">
            <a:extLst>
              <a:ext uri="{FF2B5EF4-FFF2-40B4-BE49-F238E27FC236}">
                <a16:creationId xmlns:a16="http://schemas.microsoft.com/office/drawing/2014/main" id="{A01E1CAE-C6C1-45D7-9423-C400B48D3A73}"/>
              </a:ext>
            </a:extLst>
          </p:cNvPr>
          <p:cNvCxnSpPr>
            <a:cxnSpLocks/>
            <a:endCxn id="13" idx="1"/>
          </p:cNvCxnSpPr>
          <p:nvPr/>
        </p:nvCxnSpPr>
        <p:spPr>
          <a:xfrm rot="16200000" flipH="1">
            <a:off x="3280597" y="3780109"/>
            <a:ext cx="3842434" cy="234310"/>
          </a:xfrm>
          <a:prstGeom prst="bentConnector2">
            <a:avLst/>
          </a:prstGeom>
          <a:ln w="19050">
            <a:solidFill>
              <a:srgbClr val="699F1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Connector: Elbow 41">
            <a:extLst>
              <a:ext uri="{FF2B5EF4-FFF2-40B4-BE49-F238E27FC236}">
                <a16:creationId xmlns:a16="http://schemas.microsoft.com/office/drawing/2014/main" id="{A2D48DED-2C2A-4B94-89AD-35305FD6C5FC}"/>
              </a:ext>
            </a:extLst>
          </p:cNvPr>
          <p:cNvCxnSpPr>
            <a:cxnSpLocks/>
            <a:endCxn id="14" idx="1"/>
          </p:cNvCxnSpPr>
          <p:nvPr/>
        </p:nvCxnSpPr>
        <p:spPr>
          <a:xfrm rot="16200000" flipH="1">
            <a:off x="3636353" y="3433953"/>
            <a:ext cx="3121072" cy="224454"/>
          </a:xfrm>
          <a:prstGeom prst="bentConnector2">
            <a:avLst/>
          </a:prstGeom>
          <a:ln w="19050">
            <a:solidFill>
              <a:srgbClr val="699F1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Connector: Elbow 45">
            <a:extLst>
              <a:ext uri="{FF2B5EF4-FFF2-40B4-BE49-F238E27FC236}">
                <a16:creationId xmlns:a16="http://schemas.microsoft.com/office/drawing/2014/main" id="{36DAF769-D9C7-4635-95BB-4966FC82267C}"/>
              </a:ext>
            </a:extLst>
          </p:cNvPr>
          <p:cNvCxnSpPr>
            <a:cxnSpLocks/>
            <a:endCxn id="15" idx="1"/>
          </p:cNvCxnSpPr>
          <p:nvPr/>
        </p:nvCxnSpPr>
        <p:spPr>
          <a:xfrm rot="16200000" flipH="1">
            <a:off x="4097403" y="3096306"/>
            <a:ext cx="2208825" cy="214606"/>
          </a:xfrm>
          <a:prstGeom prst="bentConnector2">
            <a:avLst/>
          </a:prstGeom>
          <a:ln w="19050">
            <a:solidFill>
              <a:srgbClr val="699F1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3063019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C2764DD-77D6-481E-9FE4-B0316937B05A}"/>
              </a:ext>
            </a:extLst>
          </p:cNvPr>
          <p:cNvGrpSpPr/>
          <p:nvPr/>
        </p:nvGrpSpPr>
        <p:grpSpPr>
          <a:xfrm>
            <a:off x="2589781" y="168246"/>
            <a:ext cx="7644809" cy="3260754"/>
            <a:chOff x="3136605" y="76018"/>
            <a:chExt cx="7644809" cy="3260753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1749409733"/>
                </p:ext>
              </p:extLst>
            </p:nvPr>
          </p:nvGraphicFramePr>
          <p:xfrm>
            <a:off x="5320113" y="106063"/>
            <a:ext cx="5305557" cy="3145409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76018"/>
              <a:ext cx="7644809" cy="901701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3136605" y="177428"/>
              <a:ext cx="1435100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1112526"/>
              <a:ext cx="7644809" cy="2224245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3136605" y="1309435"/>
              <a:ext cx="1705426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76762516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098DFE89-E1A8-4BE4-B750-82755975948A}"/>
              </a:ext>
            </a:extLst>
          </p:cNvPr>
          <p:cNvGrpSpPr/>
          <p:nvPr/>
        </p:nvGrpSpPr>
        <p:grpSpPr>
          <a:xfrm>
            <a:off x="1333498" y="715287"/>
            <a:ext cx="8696329" cy="4778971"/>
            <a:chOff x="409573" y="-122913"/>
            <a:chExt cx="8696328" cy="4778970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3385632604"/>
                </p:ext>
              </p:extLst>
            </p:nvPr>
          </p:nvGraphicFramePr>
          <p:xfrm>
            <a:off x="1821146" y="86409"/>
            <a:ext cx="7284753" cy="4339908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2" name="Rectangle: Rounded Corners 1">
              <a:extLst>
                <a:ext uri="{FF2B5EF4-FFF2-40B4-BE49-F238E27FC236}">
                  <a16:creationId xmlns:a16="http://schemas.microsoft.com/office/drawing/2014/main" id="{8792DE84-5BA7-47E6-A88A-A62CB29B756E}"/>
                </a:ext>
              </a:extLst>
            </p:cNvPr>
            <p:cNvSpPr/>
            <p:nvPr/>
          </p:nvSpPr>
          <p:spPr>
            <a:xfrm>
              <a:off x="409573" y="-122913"/>
              <a:ext cx="8696326" cy="1132561"/>
            </a:xfrm>
            <a:prstGeom prst="round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B8B19B35-596C-4DF3-B980-D19656579B36}"/>
                </a:ext>
              </a:extLst>
            </p:cNvPr>
            <p:cNvSpPr txBox="1"/>
            <p:nvPr/>
          </p:nvSpPr>
          <p:spPr>
            <a:xfrm>
              <a:off x="497171" y="86410"/>
              <a:ext cx="1466428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Category (L1)</a:t>
              </a:r>
            </a:p>
          </p:txBody>
        </p:sp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876A2C6B-4A7A-4F40-B31C-3EC0B43405CF}"/>
                </a:ext>
              </a:extLst>
            </p:cNvPr>
            <p:cNvSpPr/>
            <p:nvPr/>
          </p:nvSpPr>
          <p:spPr>
            <a:xfrm>
              <a:off x="409575" y="1095375"/>
              <a:ext cx="8696326" cy="3560682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21F057E1-2821-41E8-A5CE-3B81670573F5}"/>
                </a:ext>
              </a:extLst>
            </p:cNvPr>
            <p:cNvSpPr txBox="1"/>
            <p:nvPr/>
          </p:nvSpPr>
          <p:spPr>
            <a:xfrm>
              <a:off x="497171" y="1300841"/>
              <a:ext cx="1466428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17180802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C2764DD-77D6-481E-9FE4-B0316937B05A}"/>
              </a:ext>
            </a:extLst>
          </p:cNvPr>
          <p:cNvGrpSpPr/>
          <p:nvPr/>
        </p:nvGrpSpPr>
        <p:grpSpPr>
          <a:xfrm>
            <a:off x="2273597" y="1122622"/>
            <a:ext cx="7489065" cy="3175454"/>
            <a:chOff x="3136605" y="76018"/>
            <a:chExt cx="7489065" cy="3175454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601560542"/>
                </p:ext>
              </p:extLst>
            </p:nvPr>
          </p:nvGraphicFramePr>
          <p:xfrm>
            <a:off x="5320113" y="106063"/>
            <a:ext cx="5305557" cy="3145409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76018"/>
              <a:ext cx="6823271" cy="901701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3136605" y="177428"/>
              <a:ext cx="1435100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1112527"/>
              <a:ext cx="6823271" cy="1724714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3136605" y="1309435"/>
              <a:ext cx="1705426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09539547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C2764DD-77D6-481E-9FE4-B0316937B05A}"/>
              </a:ext>
            </a:extLst>
          </p:cNvPr>
          <p:cNvGrpSpPr/>
          <p:nvPr/>
        </p:nvGrpSpPr>
        <p:grpSpPr>
          <a:xfrm>
            <a:off x="1455450" y="533076"/>
            <a:ext cx="7644809" cy="3175454"/>
            <a:chOff x="3136605" y="76018"/>
            <a:chExt cx="7644809" cy="3175454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2701107711"/>
                </p:ext>
              </p:extLst>
            </p:nvPr>
          </p:nvGraphicFramePr>
          <p:xfrm>
            <a:off x="5320113" y="106063"/>
            <a:ext cx="5305557" cy="3145409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76018"/>
              <a:ext cx="7644809" cy="901701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3136605" y="177428"/>
              <a:ext cx="1435100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1112526"/>
              <a:ext cx="7644809" cy="1635531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3136605" y="1309435"/>
              <a:ext cx="1705426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21342249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C2764DD-77D6-481E-9FE4-B0316937B05A}"/>
              </a:ext>
            </a:extLst>
          </p:cNvPr>
          <p:cNvGrpSpPr/>
          <p:nvPr/>
        </p:nvGrpSpPr>
        <p:grpSpPr>
          <a:xfrm>
            <a:off x="1455448" y="569169"/>
            <a:ext cx="7644809" cy="4380198"/>
            <a:chOff x="3136605" y="76018"/>
            <a:chExt cx="7644809" cy="3458885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182057232"/>
                </p:ext>
              </p:extLst>
            </p:nvPr>
          </p:nvGraphicFramePr>
          <p:xfrm>
            <a:off x="4842031" y="106062"/>
            <a:ext cx="5783639" cy="3428841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76018"/>
              <a:ext cx="7644809" cy="901701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3136605" y="177428"/>
              <a:ext cx="1435100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1112526"/>
              <a:ext cx="7644809" cy="2224245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3136605" y="1309435"/>
              <a:ext cx="1705426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068723709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C2764DD-77D6-481E-9FE4-B0316937B05A}"/>
              </a:ext>
            </a:extLst>
          </p:cNvPr>
          <p:cNvGrpSpPr/>
          <p:nvPr/>
        </p:nvGrpSpPr>
        <p:grpSpPr>
          <a:xfrm>
            <a:off x="1749287" y="76019"/>
            <a:ext cx="9571383" cy="5079641"/>
            <a:chOff x="3136605" y="76018"/>
            <a:chExt cx="7644809" cy="3405505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225960060"/>
                </p:ext>
              </p:extLst>
            </p:nvPr>
          </p:nvGraphicFramePr>
          <p:xfrm>
            <a:off x="3854155" y="201246"/>
            <a:ext cx="6826002" cy="3280277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76018"/>
              <a:ext cx="7644809" cy="901701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3136605" y="177428"/>
              <a:ext cx="1435100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136605" y="1112526"/>
              <a:ext cx="7644809" cy="2224245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3220163" y="1112526"/>
              <a:ext cx="1705426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 dirty="0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504913972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30E08244-9711-4B99-97A4-FBDE1F97906E}"/>
              </a:ext>
            </a:extLst>
          </p:cNvPr>
          <p:cNvGrpSpPr/>
          <p:nvPr/>
        </p:nvGrpSpPr>
        <p:grpSpPr>
          <a:xfrm>
            <a:off x="1028699" y="1286788"/>
            <a:ext cx="8686802" cy="2723010"/>
            <a:chOff x="409574" y="-122912"/>
            <a:chExt cx="8686802" cy="2723009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1751865345"/>
                </p:ext>
              </p:extLst>
            </p:nvPr>
          </p:nvGraphicFramePr>
          <p:xfrm>
            <a:off x="2051196" y="0"/>
            <a:ext cx="7045179" cy="2390775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2" name="Rectangle: Rounded Corners 1">
              <a:extLst>
                <a:ext uri="{FF2B5EF4-FFF2-40B4-BE49-F238E27FC236}">
                  <a16:creationId xmlns:a16="http://schemas.microsoft.com/office/drawing/2014/main" id="{8792DE84-5BA7-47E6-A88A-A62CB29B756E}"/>
                </a:ext>
              </a:extLst>
            </p:cNvPr>
            <p:cNvSpPr/>
            <p:nvPr/>
          </p:nvSpPr>
          <p:spPr>
            <a:xfrm>
              <a:off x="409576" y="-122912"/>
              <a:ext cx="8686800" cy="1132561"/>
            </a:xfrm>
            <a:prstGeom prst="round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B8B19B35-596C-4DF3-B980-D19656579B36}"/>
                </a:ext>
              </a:extLst>
            </p:cNvPr>
            <p:cNvSpPr txBox="1"/>
            <p:nvPr/>
          </p:nvSpPr>
          <p:spPr>
            <a:xfrm>
              <a:off x="497170" y="86409"/>
              <a:ext cx="1466428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Category (L1)</a:t>
              </a:r>
            </a:p>
          </p:txBody>
        </p:sp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876A2C6B-4A7A-4F40-B31C-3EC0B43405CF}"/>
                </a:ext>
              </a:extLst>
            </p:cNvPr>
            <p:cNvSpPr/>
            <p:nvPr/>
          </p:nvSpPr>
          <p:spPr>
            <a:xfrm>
              <a:off x="409574" y="1095375"/>
              <a:ext cx="8686801" cy="1504722"/>
            </a:xfrm>
            <a:prstGeom prst="roundRect">
              <a:avLst/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21F057E1-2821-41E8-A5CE-3B81670573F5}"/>
                </a:ext>
              </a:extLst>
            </p:cNvPr>
            <p:cNvSpPr txBox="1"/>
            <p:nvPr/>
          </p:nvSpPr>
          <p:spPr>
            <a:xfrm>
              <a:off x="497170" y="1300842"/>
              <a:ext cx="1466428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666489719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1F0863D-A6D0-45DA-B8C8-7D1076B93546}"/>
              </a:ext>
            </a:extLst>
          </p:cNvPr>
          <p:cNvGrpSpPr/>
          <p:nvPr/>
        </p:nvGrpSpPr>
        <p:grpSpPr>
          <a:xfrm>
            <a:off x="0" y="76021"/>
            <a:ext cx="12091737" cy="6781980"/>
            <a:chOff x="2563227" y="76019"/>
            <a:chExt cx="6804058" cy="2039860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430570067"/>
                </p:ext>
              </p:extLst>
            </p:nvPr>
          </p:nvGraphicFramePr>
          <p:xfrm>
            <a:off x="4038430" y="76019"/>
            <a:ext cx="5085127" cy="2016995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63228" y="76019"/>
              <a:ext cx="6804057" cy="234071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2603330" y="161317"/>
              <a:ext cx="1435100" cy="11112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563227" y="349897"/>
              <a:ext cx="6804058" cy="1765982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2709785" y="395388"/>
              <a:ext cx="1705426" cy="11112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83609886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>
            <a:extLst>
              <a:ext uri="{FF2B5EF4-FFF2-40B4-BE49-F238E27FC236}">
                <a16:creationId xmlns:a16="http://schemas.microsoft.com/office/drawing/2014/main" id="{7EE760A5-88CD-4212-A098-445F61FB2ED9}"/>
              </a:ext>
            </a:extLst>
          </p:cNvPr>
          <p:cNvGrpSpPr/>
          <p:nvPr/>
        </p:nvGrpSpPr>
        <p:grpSpPr>
          <a:xfrm>
            <a:off x="0" y="76021"/>
            <a:ext cx="12091737" cy="6781980"/>
            <a:chOff x="0" y="76021"/>
            <a:chExt cx="12091737" cy="6781980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E1F0863D-A6D0-45DA-B8C8-7D1076B93546}"/>
                </a:ext>
              </a:extLst>
            </p:cNvPr>
            <p:cNvGrpSpPr/>
            <p:nvPr/>
          </p:nvGrpSpPr>
          <p:grpSpPr>
            <a:xfrm>
              <a:off x="0" y="76021"/>
              <a:ext cx="12091737" cy="6781980"/>
              <a:chOff x="2563227" y="76019"/>
              <a:chExt cx="6804058" cy="2039860"/>
            </a:xfrm>
          </p:grpSpPr>
          <p:graphicFrame>
            <p:nvGraphicFramePr>
              <p:cNvPr id="4" name="Diagram 3">
                <a:extLst>
                  <a:ext uri="{FF2B5EF4-FFF2-40B4-BE49-F238E27FC236}">
                    <a16:creationId xmlns:a16="http://schemas.microsoft.com/office/drawing/2014/main" id="{87BC25C4-8BD6-4267-9A8F-72B5DC64DE36}"/>
                  </a:ext>
                </a:extLst>
              </p:cNvPr>
              <p:cNvGraphicFramePr>
                <a:graphicFrameLocks/>
              </p:cNvGraphicFramePr>
              <p:nvPr>
                <p:extLst>
                  <p:ext uri="{D42A27DB-BD31-4B8C-83A1-F6EECF244321}">
                    <p14:modId xmlns:p14="http://schemas.microsoft.com/office/powerpoint/2010/main" val="2447885076"/>
                  </p:ext>
                </p:extLst>
              </p:nvPr>
            </p:nvGraphicFramePr>
            <p:xfrm>
              <a:off x="4038430" y="76019"/>
              <a:ext cx="5085127" cy="2016995"/>
            </p:xfrm>
            <a:graphic>
              <a:graphicData uri="http://schemas.openxmlformats.org/drawingml/2006/diagram">
                <dgm:relIds xmlns:dgm="http://schemas.openxmlformats.org/drawingml/2006/diagram" xmlns:r="http://schemas.openxmlformats.org/officeDocument/2006/relationships" r:dm="rId2" r:lo="rId3" r:qs="rId4" r:cs="rId5"/>
              </a:graphicData>
            </a:graphic>
          </p:graphicFrame>
          <p:sp>
            <p:nvSpPr>
              <p:cNvPr id="5" name="Rectangle: Rounded Corners 4">
                <a:extLst>
                  <a:ext uri="{FF2B5EF4-FFF2-40B4-BE49-F238E27FC236}">
                    <a16:creationId xmlns:a16="http://schemas.microsoft.com/office/drawing/2014/main" id="{BD3ED90A-0C3B-416F-8830-287028C1195C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2563228" y="76019"/>
                <a:ext cx="6804057" cy="234071"/>
              </a:xfrm>
              <a:prstGeom prst="roundRect">
                <a:avLst>
                  <a:gd name="adj" fmla="val 14085"/>
                </a:avLst>
              </a:prstGeom>
              <a:noFill/>
              <a:ln>
                <a:solidFill>
                  <a:schemeClr val="accent6">
                    <a:lumMod val="75000"/>
                  </a:schemeClr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1"/>
              </a:p>
            </p:txBody>
          </p:sp>
          <p:sp>
            <p:nvSpPr>
              <p:cNvPr id="6" name="TextBox 5">
                <a:extLst>
                  <a:ext uri="{FF2B5EF4-FFF2-40B4-BE49-F238E27FC236}">
                    <a16:creationId xmlns:a16="http://schemas.microsoft.com/office/drawing/2014/main" id="{E0FD1CF4-EAA5-4BBF-A655-F8C19AC04DA3}"/>
                  </a:ext>
                </a:extLst>
              </p:cNvPr>
              <p:cNvSpPr txBox="1"/>
              <p:nvPr/>
            </p:nvSpPr>
            <p:spPr>
              <a:xfrm>
                <a:off x="2603330" y="161317"/>
                <a:ext cx="1435100" cy="11112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801" b="1"/>
                  <a:t>Scenario Group (L2)</a:t>
                </a:r>
              </a:p>
            </p:txBody>
          </p:sp>
          <p:sp>
            <p:nvSpPr>
              <p:cNvPr id="7" name="Rectangle: Rounded Corners 6">
                <a:extLst>
                  <a:ext uri="{FF2B5EF4-FFF2-40B4-BE49-F238E27FC236}">
                    <a16:creationId xmlns:a16="http://schemas.microsoft.com/office/drawing/2014/main" id="{AC3DFA2A-86CF-4F6B-983D-D2A0C2105F21}"/>
                  </a:ext>
                </a:extLst>
              </p:cNvPr>
              <p:cNvSpPr>
                <a:spLocks noChangeAspect="1"/>
              </p:cNvSpPr>
              <p:nvPr/>
            </p:nvSpPr>
            <p:spPr>
              <a:xfrm>
                <a:off x="2563227" y="349897"/>
                <a:ext cx="6804058" cy="1765982"/>
              </a:xfrm>
              <a:prstGeom prst="roundRect">
                <a:avLst>
                  <a:gd name="adj" fmla="val 2591"/>
                </a:avLst>
              </a:prstGeom>
              <a:noFill/>
              <a:ln>
                <a:solidFill>
                  <a:srgbClr val="0070C0"/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801"/>
              </a:p>
            </p:txBody>
          </p:sp>
          <p:sp>
            <p:nvSpPr>
              <p:cNvPr id="8" name="TextBox 7">
                <a:extLst>
                  <a:ext uri="{FF2B5EF4-FFF2-40B4-BE49-F238E27FC236}">
                    <a16:creationId xmlns:a16="http://schemas.microsoft.com/office/drawing/2014/main" id="{D3E044B3-C576-4224-B276-11999025CDA2}"/>
                  </a:ext>
                </a:extLst>
              </p:cNvPr>
              <p:cNvSpPr txBox="1"/>
              <p:nvPr/>
            </p:nvSpPr>
            <p:spPr>
              <a:xfrm>
                <a:off x="2619645" y="395388"/>
                <a:ext cx="1705426" cy="11112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801" b="1"/>
                  <a:t>Scenarios (L3)</a:t>
                </a:r>
              </a:p>
            </p:txBody>
          </p:sp>
        </p:grpSp>
        <p:cxnSp>
          <p:nvCxnSpPr>
            <p:cNvPr id="9" name="Straight Connector 8">
              <a:extLst>
                <a:ext uri="{FF2B5EF4-FFF2-40B4-BE49-F238E27FC236}">
                  <a16:creationId xmlns:a16="http://schemas.microsoft.com/office/drawing/2014/main" id="{D08E0D65-BF1D-4757-8AA4-E5E077533403}"/>
                </a:ext>
              </a:extLst>
            </p:cNvPr>
            <p:cNvCxnSpPr/>
            <p:nvPr/>
          </p:nvCxnSpPr>
          <p:spPr>
            <a:xfrm>
              <a:off x="6488349" y="6138153"/>
              <a:ext cx="291830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35044785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>
            <a:extLst>
              <a:ext uri="{FF2B5EF4-FFF2-40B4-BE49-F238E27FC236}">
                <a16:creationId xmlns:a16="http://schemas.microsoft.com/office/drawing/2014/main" id="{4CEA6960-6A21-4CE7-9E70-94DB4D24A8DC}"/>
              </a:ext>
            </a:extLst>
          </p:cNvPr>
          <p:cNvGrpSpPr/>
          <p:nvPr/>
        </p:nvGrpSpPr>
        <p:grpSpPr>
          <a:xfrm>
            <a:off x="866777" y="300790"/>
            <a:ext cx="9401177" cy="5905500"/>
            <a:chOff x="409575" y="0"/>
            <a:chExt cx="9200328" cy="5905501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3252370696"/>
                </p:ext>
              </p:extLst>
            </p:nvPr>
          </p:nvGraphicFramePr>
          <p:xfrm>
            <a:off x="1177732" y="86409"/>
            <a:ext cx="8432170" cy="5635308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2" name="Rectangle: Rounded Corners 1">
              <a:extLst>
                <a:ext uri="{FF2B5EF4-FFF2-40B4-BE49-F238E27FC236}">
                  <a16:creationId xmlns:a16="http://schemas.microsoft.com/office/drawing/2014/main" id="{8792DE84-5BA7-47E6-A88A-A62CB29B756E}"/>
                </a:ext>
              </a:extLst>
            </p:cNvPr>
            <p:cNvSpPr/>
            <p:nvPr/>
          </p:nvSpPr>
          <p:spPr>
            <a:xfrm>
              <a:off x="409576" y="0"/>
              <a:ext cx="9200327" cy="1009649"/>
            </a:xfrm>
            <a:prstGeom prst="roundRect">
              <a:avLst/>
            </a:prstGeom>
            <a:noFill/>
            <a:ln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B8B19B35-596C-4DF3-B980-D19656579B36}"/>
                </a:ext>
              </a:extLst>
            </p:cNvPr>
            <p:cNvSpPr txBox="1"/>
            <p:nvPr/>
          </p:nvSpPr>
          <p:spPr>
            <a:xfrm>
              <a:off x="495300" y="86409"/>
              <a:ext cx="1435099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Category (L1)</a:t>
              </a:r>
            </a:p>
          </p:txBody>
        </p:sp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876A2C6B-4A7A-4F40-B31C-3EC0B43405CF}"/>
                </a:ext>
              </a:extLst>
            </p:cNvPr>
            <p:cNvSpPr/>
            <p:nvPr/>
          </p:nvSpPr>
          <p:spPr>
            <a:xfrm>
              <a:off x="409575" y="1095375"/>
              <a:ext cx="9200327" cy="4810126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21F057E1-2821-41E8-A5CE-3B81670573F5}"/>
                </a:ext>
              </a:extLst>
            </p:cNvPr>
            <p:cNvSpPr txBox="1"/>
            <p:nvPr/>
          </p:nvSpPr>
          <p:spPr>
            <a:xfrm>
              <a:off x="495300" y="1300843"/>
              <a:ext cx="1435099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9615519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078739D0-4254-473F-8A26-F257C620C14F}"/>
              </a:ext>
            </a:extLst>
          </p:cNvPr>
          <p:cNvGrpSpPr/>
          <p:nvPr/>
        </p:nvGrpSpPr>
        <p:grpSpPr>
          <a:xfrm>
            <a:off x="2083981" y="590405"/>
            <a:ext cx="6388444" cy="3478793"/>
            <a:chOff x="2083980" y="590404"/>
            <a:chExt cx="6256882" cy="3099093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418340050"/>
                </p:ext>
              </p:extLst>
            </p:nvPr>
          </p:nvGraphicFramePr>
          <p:xfrm>
            <a:off x="2185457" y="590404"/>
            <a:ext cx="6155405" cy="3099093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/>
            <p:nvPr/>
          </p:nvSpPr>
          <p:spPr>
            <a:xfrm>
              <a:off x="2083981" y="590404"/>
              <a:ext cx="5714378" cy="799940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2083980" y="714452"/>
              <a:ext cx="1442812" cy="57601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/>
            <p:nvPr/>
          </p:nvSpPr>
          <p:spPr>
            <a:xfrm>
              <a:off x="2083980" y="1571203"/>
              <a:ext cx="5714378" cy="1348523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2083980" y="1695252"/>
              <a:ext cx="1714593" cy="32913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9117930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E55D9C33-DB61-4C2B-9B91-392550B8D160}"/>
              </a:ext>
            </a:extLst>
          </p:cNvPr>
          <p:cNvGrpSpPr/>
          <p:nvPr/>
        </p:nvGrpSpPr>
        <p:grpSpPr>
          <a:xfrm>
            <a:off x="287068" y="178336"/>
            <a:ext cx="10608011" cy="10966203"/>
            <a:chOff x="1583990" y="36094"/>
            <a:chExt cx="17393886" cy="11979228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2602930827"/>
                </p:ext>
              </p:extLst>
            </p:nvPr>
          </p:nvGraphicFramePr>
          <p:xfrm>
            <a:off x="1583990" y="104536"/>
            <a:ext cx="17393886" cy="11910786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3" r:lo="rId4" r:qs="rId5" r:cs="rId6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839431" y="36094"/>
              <a:ext cx="17138445" cy="820709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1985203" y="151527"/>
              <a:ext cx="3511800" cy="4035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839433" y="925245"/>
              <a:ext cx="17138440" cy="6299438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1985203" y="993195"/>
              <a:ext cx="2821319" cy="4035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 dirty="0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2625202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766BD3AE-6B30-4FB1-9CA7-C13CA3B40628}"/>
              </a:ext>
            </a:extLst>
          </p:cNvPr>
          <p:cNvGrpSpPr/>
          <p:nvPr/>
        </p:nvGrpSpPr>
        <p:grpSpPr>
          <a:xfrm>
            <a:off x="130111" y="197130"/>
            <a:ext cx="11931777" cy="6463740"/>
            <a:chOff x="-842165" y="-101599"/>
            <a:chExt cx="13987311" cy="7884000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577851" y="206479"/>
              <a:ext cx="1435099" cy="646587"/>
            </a:xfrm>
            <a:prstGeom prst="rect">
              <a:avLst/>
            </a:prstGeom>
            <a:noFill/>
          </p:spPr>
          <p:txBody>
            <a:bodyPr wrap="square" lIns="90000" rtlCol="0" anchor="ctr" anchorCtr="1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892429791"/>
                </p:ext>
              </p:extLst>
            </p:nvPr>
          </p:nvGraphicFramePr>
          <p:xfrm>
            <a:off x="-825470" y="-101599"/>
            <a:ext cx="13970616" cy="7884000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825469" y="-101599"/>
              <a:ext cx="13910896" cy="1031095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0000" rtlCol="0" anchor="ctr" anchorCtr="1"/>
            <a:lstStyle/>
            <a:p>
              <a:pPr algn="ctr"/>
              <a:endParaRPr lang="en-US" sz="1801"/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-842165" y="1080069"/>
              <a:ext cx="13927592" cy="6702332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lIns="90000" rtlCol="0" anchor="ctr" anchorCtr="1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-410027" y="1224903"/>
              <a:ext cx="2758729" cy="450640"/>
            </a:xfrm>
            <a:prstGeom prst="rect">
              <a:avLst/>
            </a:prstGeom>
            <a:noFill/>
          </p:spPr>
          <p:txBody>
            <a:bodyPr wrap="square" lIns="90000" rtlCol="0" anchor="ctr" anchorCtr="1">
              <a:spAutoFit/>
            </a:bodyPr>
            <a:lstStyle/>
            <a:p>
              <a:r>
                <a:rPr lang="en-US" sz="1801" b="1" dirty="0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7476566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7798A7E8-54DD-4562-BDCC-18E736ECE517}"/>
              </a:ext>
            </a:extLst>
          </p:cNvPr>
          <p:cNvGrpSpPr/>
          <p:nvPr/>
        </p:nvGrpSpPr>
        <p:grpSpPr>
          <a:xfrm>
            <a:off x="375920" y="44939"/>
            <a:ext cx="11816080" cy="6813061"/>
            <a:chOff x="1998863" y="40236"/>
            <a:chExt cx="10502110" cy="7042189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872749110"/>
                </p:ext>
              </p:extLst>
            </p:nvPr>
          </p:nvGraphicFramePr>
          <p:xfrm>
            <a:off x="1998863" y="40236"/>
            <a:ext cx="10502110" cy="7042189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8865" y="184727"/>
              <a:ext cx="10133778" cy="1098107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2033076" y="545651"/>
              <a:ext cx="1281934" cy="64658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1998863" y="1433407"/>
              <a:ext cx="10213144" cy="5458077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2033076" y="1672546"/>
              <a:ext cx="1523410" cy="3694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16278306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Diagram 3">
            <a:extLst>
              <a:ext uri="{FF2B5EF4-FFF2-40B4-BE49-F238E27FC236}">
                <a16:creationId xmlns:a16="http://schemas.microsoft.com/office/drawing/2014/main" id="{87BC25C4-8BD6-4267-9A8F-72B5DC64DE36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02068802"/>
              </p:ext>
            </p:extLst>
          </p:nvPr>
        </p:nvGraphicFramePr>
        <p:xfrm>
          <a:off x="2843987" y="76019"/>
          <a:ext cx="8561950" cy="456631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Rectangle: Rounded Corners 4">
            <a:extLst>
              <a:ext uri="{FF2B5EF4-FFF2-40B4-BE49-F238E27FC236}">
                <a16:creationId xmlns:a16="http://schemas.microsoft.com/office/drawing/2014/main" id="{BD3ED90A-0C3B-416F-8830-287028C1195C}"/>
              </a:ext>
            </a:extLst>
          </p:cNvPr>
          <p:cNvSpPr>
            <a:spLocks noChangeAspect="1"/>
          </p:cNvSpPr>
          <p:nvPr/>
        </p:nvSpPr>
        <p:spPr>
          <a:xfrm>
            <a:off x="4038429" y="76019"/>
            <a:ext cx="7487825" cy="925930"/>
          </a:xfrm>
          <a:prstGeom prst="roundRect">
            <a:avLst>
              <a:gd name="adj" fmla="val 14085"/>
            </a:avLst>
          </a:prstGeom>
          <a:noFill/>
          <a:ln>
            <a:solidFill>
              <a:schemeClr val="accent6">
                <a:lumMod val="75000"/>
              </a:schemeClr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1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0FD1CF4-EAA5-4BBF-A655-F8C19AC04DA3}"/>
              </a:ext>
            </a:extLst>
          </p:cNvPr>
          <p:cNvSpPr txBox="1"/>
          <p:nvPr/>
        </p:nvSpPr>
        <p:spPr>
          <a:xfrm>
            <a:off x="4342655" y="111904"/>
            <a:ext cx="1304636" cy="6465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1" b="1" dirty="0"/>
              <a:t>Scenario Group (L2)</a:t>
            </a:r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AC3DFA2A-86CF-4F6B-983D-D2A0C2105F21}"/>
              </a:ext>
            </a:extLst>
          </p:cNvPr>
          <p:cNvSpPr>
            <a:spLocks noChangeAspect="1"/>
          </p:cNvSpPr>
          <p:nvPr/>
        </p:nvSpPr>
        <p:spPr>
          <a:xfrm>
            <a:off x="4038429" y="1112528"/>
            <a:ext cx="7487825" cy="4036494"/>
          </a:xfrm>
          <a:prstGeom prst="roundRect">
            <a:avLst>
              <a:gd name="adj" fmla="val 2591"/>
            </a:avLst>
          </a:prstGeom>
          <a:noFill/>
          <a:ln>
            <a:solidFill>
              <a:srgbClr val="0070C0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801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D3E044B3-C576-4224-B276-11999025CDA2}"/>
              </a:ext>
            </a:extLst>
          </p:cNvPr>
          <p:cNvSpPr txBox="1"/>
          <p:nvPr/>
        </p:nvSpPr>
        <p:spPr>
          <a:xfrm>
            <a:off x="4179214" y="1270524"/>
            <a:ext cx="1705426" cy="3694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801" b="1" dirty="0"/>
              <a:t>Scenarios (L3)</a:t>
            </a:r>
          </a:p>
        </p:txBody>
      </p:sp>
    </p:spTree>
    <p:extLst>
      <p:ext uri="{BB962C8B-B14F-4D97-AF65-F5344CB8AC3E}">
        <p14:creationId xmlns:p14="http://schemas.microsoft.com/office/powerpoint/2010/main" val="410603918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69BB9995-F6D1-40E8-B195-B21879D5BBEF}"/>
              </a:ext>
            </a:extLst>
          </p:cNvPr>
          <p:cNvGrpSpPr>
            <a:grpSpLocks/>
          </p:cNvGrpSpPr>
          <p:nvPr/>
        </p:nvGrpSpPr>
        <p:grpSpPr>
          <a:xfrm>
            <a:off x="295744" y="244453"/>
            <a:ext cx="11402507" cy="5814204"/>
            <a:chOff x="2690035" y="76019"/>
            <a:chExt cx="7400264" cy="3152332"/>
          </a:xfrm>
        </p:grpSpPr>
        <p:graphicFrame>
          <p:nvGraphicFramePr>
            <p:cNvPr id="4" name="Diagram 3">
              <a:extLst>
                <a:ext uri="{FF2B5EF4-FFF2-40B4-BE49-F238E27FC236}">
                  <a16:creationId xmlns:a16="http://schemas.microsoft.com/office/drawing/2014/main" id="{87BC25C4-8BD6-4267-9A8F-72B5DC64DE36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1011687937"/>
                </p:ext>
              </p:extLst>
            </p:nvPr>
          </p:nvGraphicFramePr>
          <p:xfrm>
            <a:off x="3938390" y="76019"/>
            <a:ext cx="5165822" cy="3152332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sp>
          <p:nvSpPr>
            <p:cNvPr id="5" name="Rectangle: Rounded Corners 4">
              <a:extLst>
                <a:ext uri="{FF2B5EF4-FFF2-40B4-BE49-F238E27FC236}">
                  <a16:creationId xmlns:a16="http://schemas.microsoft.com/office/drawing/2014/main" id="{BD3ED90A-0C3B-416F-8830-287028C1195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90037" y="76020"/>
              <a:ext cx="7400262" cy="545882"/>
            </a:xfrm>
            <a:prstGeom prst="roundRect">
              <a:avLst>
                <a:gd name="adj" fmla="val 14085"/>
              </a:avLst>
            </a:prstGeom>
            <a:noFill/>
            <a:ln>
              <a:solidFill>
                <a:schemeClr val="accent6">
                  <a:lumMod val="75000"/>
                </a:schemeClr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0FD1CF4-EAA5-4BBF-A655-F8C19AC04DA3}"/>
                </a:ext>
              </a:extLst>
            </p:cNvPr>
            <p:cNvSpPr txBox="1"/>
            <p:nvPr/>
          </p:nvSpPr>
          <p:spPr>
            <a:xfrm>
              <a:off x="2738493" y="161317"/>
              <a:ext cx="1435100" cy="2003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 Group (L2)</a:t>
              </a:r>
            </a:p>
          </p:txBody>
        </p:sp>
        <p:sp>
          <p:nvSpPr>
            <p:cNvPr id="7" name="Rectangle: Rounded Corners 6">
              <a:extLst>
                <a:ext uri="{FF2B5EF4-FFF2-40B4-BE49-F238E27FC236}">
                  <a16:creationId xmlns:a16="http://schemas.microsoft.com/office/drawing/2014/main" id="{AC3DFA2A-86CF-4F6B-983D-D2A0C2105F2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2690035" y="707199"/>
              <a:ext cx="7400263" cy="2521152"/>
            </a:xfrm>
            <a:prstGeom prst="roundRect">
              <a:avLst>
                <a:gd name="adj" fmla="val 2591"/>
              </a:avLst>
            </a:prstGeom>
            <a:noFill/>
            <a:ln>
              <a:solidFill>
                <a:srgbClr val="0070C0"/>
              </a:solidFill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801"/>
            </a:p>
          </p:txBody>
        </p:sp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D3E044B3-C576-4224-B276-11999025CDA2}"/>
                </a:ext>
              </a:extLst>
            </p:cNvPr>
            <p:cNvSpPr txBox="1"/>
            <p:nvPr/>
          </p:nvSpPr>
          <p:spPr>
            <a:xfrm>
              <a:off x="2750481" y="862386"/>
              <a:ext cx="1705426" cy="20031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801" b="1"/>
                <a:t>Scenarios (L3)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2148127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26d8be52-d398-4af4-8c88-f8156a92ce2a">
      <Terms xmlns="http://schemas.microsoft.com/office/infopath/2007/PartnerControls"/>
    </lcf76f155ced4ddcb4097134ff3c332f>
    <TaxCatchAll xmlns="25a5aa76-4b22-43c3-9bb9-6f2fb36d90b5" xsi:nil="true"/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1AAEA470EEDF643980885FEC8596448" ma:contentTypeVersion="17" ma:contentTypeDescription="Create a new document." ma:contentTypeScope="" ma:versionID="1d6269ea7817c9fa140ba64a2108bb29">
  <xsd:schema xmlns:xsd="http://www.w3.org/2001/XMLSchema" xmlns:xs="http://www.w3.org/2001/XMLSchema" xmlns:p="http://schemas.microsoft.com/office/2006/metadata/properties" xmlns:ns2="26d8be52-d398-4af4-8c88-f8156a92ce2a" xmlns:ns3="25a5aa76-4b22-43c3-9bb9-6f2fb36d90b5" targetNamespace="http://schemas.microsoft.com/office/2006/metadata/properties" ma:root="true" ma:fieldsID="1ca734a1f29400d6e1c59dce7e46615f" ns2:_="" ns3:_="">
    <xsd:import namespace="26d8be52-d398-4af4-8c88-f8156a92ce2a"/>
    <xsd:import namespace="25a5aa76-4b22-43c3-9bb9-6f2fb36d90b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Tags" minOccurs="0"/>
                <xsd:element ref="ns2:MediaServiceOCR" minOccurs="0"/>
                <xsd:element ref="ns2:MediaServiceEventHashCode" minOccurs="0"/>
                <xsd:element ref="ns2:MediaServiceGenerationTime" minOccurs="0"/>
                <xsd:element ref="ns2:MediaServiceDateTaken" minOccurs="0"/>
                <xsd:element ref="ns2:MediaServiceLocation" minOccurs="0"/>
                <xsd:element ref="ns2:MediaServiceAutoKeyPoints" minOccurs="0"/>
                <xsd:element ref="ns2:MediaServiceKeyPoints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d8be52-d398-4af4-8c88-f8156a92ce2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2" nillable="true" ma:displayName="MediaServiceAutoTags" ma:internalName="MediaServiceAutoTags" ma:readOnly="true">
      <xsd:simpleType>
        <xsd:restriction base="dms:Text"/>
      </xsd:simpleType>
    </xsd:element>
    <xsd:element name="MediaServiceOCR" ma:index="13" nillable="true" ma:displayName="MediaServiceOCR" ma:internalName="MediaServiceOCR" ma:readOnly="true">
      <xsd:simpleType>
        <xsd:restriction base="dms:Note">
          <xsd:maxLength value="255"/>
        </xsd:restriction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DateTaken" ma:index="16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7" nillable="true" ma:displayName="Location" ma:internalName="MediaServiceLocatio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e6254810-351b-4400-ac85-83999116f2c0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SearchProperties" ma:index="24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5a5aa76-4b22-43c3-9bb9-6f2fb36d90b5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c4db4e78-1650-43b1-a7ee-a276efaf6506}" ma:internalName="TaxCatchAll" ma:showField="CatchAllData" ma:web="25a5aa76-4b22-43c3-9bb9-6f2fb36d90b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1EECCE99-D76F-4862-B5F0-8BDC8B4A57E1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5AE763DC-5EB0-416F-85F1-4B78918E7705}">
  <ds:schemaRefs>
    <ds:schemaRef ds:uri="http://purl.org/dc/elements/1.1/"/>
    <ds:schemaRef ds:uri="http://schemas.microsoft.com/office/2006/metadata/properties"/>
    <ds:schemaRef ds:uri="http://schemas.microsoft.com/office/2006/documentManagement/types"/>
    <ds:schemaRef ds:uri="http://schemas.microsoft.com/office/infopath/2007/PartnerControls"/>
    <ds:schemaRef ds:uri="http://purl.org/dc/dcmitype/"/>
    <ds:schemaRef ds:uri="http://schemas.openxmlformats.org/package/2006/metadata/core-properties"/>
    <ds:schemaRef ds:uri="26d8be52-d398-4af4-8c88-f8156a92ce2a"/>
    <ds:schemaRef ds:uri="25a5aa76-4b22-43c3-9bb9-6f2fb36d90b5"/>
    <ds:schemaRef ds:uri="http://www.w3.org/XML/1998/namespace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C90D59A5-D4A6-4448-BAE6-232E1DA5971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6d8be52-d398-4af4-8c88-f8156a92ce2a"/>
    <ds:schemaRef ds:uri="25a5aa76-4b22-43c3-9bb9-6f2fb36d90b5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4371</TotalTime>
  <Words>2397</Words>
  <Application>Microsoft Office PowerPoint</Application>
  <PresentationFormat>Widescreen</PresentationFormat>
  <Paragraphs>285</Paragraphs>
  <Slides>28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28</vt:i4>
      </vt:variant>
    </vt:vector>
  </HeadingPairs>
  <TitlesOfParts>
    <vt:vector size="34" baseType="lpstr">
      <vt:lpstr>Arial</vt:lpstr>
      <vt:lpstr>Calibri</vt:lpstr>
      <vt:lpstr>Calibri Light</vt:lpstr>
      <vt:lpstr>Wingdings</vt:lpstr>
      <vt:lpstr>Office Theme</vt:lpstr>
      <vt:lpstr>1_Office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LOUKAKOS Panagiotis</dc:creator>
  <cp:lastModifiedBy>SOFTDEV</cp:lastModifiedBy>
  <cp:revision>31</cp:revision>
  <cp:lastPrinted>2019-07-31T11:15:18Z</cp:lastPrinted>
  <dcterms:created xsi:type="dcterms:W3CDTF">2019-03-07T08:03:23Z</dcterms:created>
  <dcterms:modified xsi:type="dcterms:W3CDTF">2025-06-11T15:30:12Z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0x01010031AAEA470EEDF643980885FEC8596448</vt:lpwstr>
  </property>
  <property fmtid="{D5CDD505-2E9C-101B-9397-08002B2CF9AE}" pid="3" name="MediaServiceImageTags">
    <vt:lpwstr/>
  </property>
</Properties>
</file>